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68" r:id="rId3"/>
    <p:sldId id="261" r:id="rId4"/>
    <p:sldId id="280" r:id="rId5"/>
    <p:sldId id="262" r:id="rId6"/>
    <p:sldId id="263" r:id="rId7"/>
    <p:sldId id="270" r:id="rId8"/>
    <p:sldId id="294" r:id="rId9"/>
    <p:sldId id="271" r:id="rId10"/>
    <p:sldId id="278" r:id="rId11"/>
    <p:sldId id="301" r:id="rId12"/>
    <p:sldId id="266" r:id="rId13"/>
    <p:sldId id="267" r:id="rId14"/>
    <p:sldId id="258" r:id="rId15"/>
    <p:sldId id="296" r:id="rId16"/>
    <p:sldId id="297" r:id="rId17"/>
    <p:sldId id="300" r:id="rId18"/>
    <p:sldId id="290" r:id="rId19"/>
    <p:sldId id="298" r:id="rId20"/>
    <p:sldId id="29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582"/>
    <a:srgbClr val="35240A"/>
    <a:srgbClr val="E1D8C7"/>
    <a:srgbClr val="111111"/>
    <a:srgbClr val="FFCC66"/>
    <a:srgbClr val="777777"/>
    <a:srgbClr val="B2B2B2"/>
    <a:srgbClr val="FFFFFF"/>
    <a:srgbClr val="08080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09D3F4-A312-492B-81F1-00F0BBB0EFD1}">
  <a:tblStyle styleId="{7E09D3F4-A312-492B-81F1-00F0BBB0E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0E5234-B768-47F3-9229-619D2599A9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2" autoAdjust="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61759300335889"/>
          <c:y val="0.17375281151805916"/>
          <c:w val="0.69393675137841437"/>
          <c:h val="0.7266629732793961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35240A"/>
            </a:solidFill>
          </c:spPr>
          <c:dPt>
            <c:idx val="0"/>
            <c:bubble3D val="0"/>
            <c:spPr>
              <a:solidFill>
                <a:srgbClr val="1111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C-496B-81B2-DD6AEA48B0F4}"/>
              </c:ext>
            </c:extLst>
          </c:dPt>
          <c:dPt>
            <c:idx val="1"/>
            <c:bubble3D val="0"/>
            <c:spPr>
              <a:solidFill>
                <a:srgbClr val="FCC58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8C-496B-81B2-DD6AEA48B0F4}"/>
              </c:ext>
            </c:extLst>
          </c:dPt>
          <c:dPt>
            <c:idx val="2"/>
            <c:bubble3D val="0"/>
            <c:spPr>
              <a:solidFill>
                <a:schemeClr val="accent6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8C-496B-81B2-DD6AEA48B0F4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D00-470C-B92C-E41029B200A0}"/>
              </c:ext>
            </c:extLst>
          </c:dPt>
          <c:dLbls>
            <c:dLbl>
              <c:idx val="0"/>
              <c:layout>
                <c:manualLayout>
                  <c:x val="-0.13422092568984914"/>
                  <c:y val="-0.56633961518868792"/>
                </c:manualLayout>
              </c:layout>
              <c:numFmt formatCode="_(&quot;£&quot;* #,##0_);_(&quot;£&quot;* \(#,##0\);_(&quot;£&quot;* &quot;-&quot;_);_(@_)" sourceLinked="0"/>
              <c:spPr>
                <a:xfrm>
                  <a:off x="2780756" y="127000"/>
                  <a:ext cx="880407" cy="567848"/>
                </a:xfrm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36767"/>
                        <a:gd name="adj2" fmla="val 97304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0757487800240826"/>
                      <c:h val="0.150739044669191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8C-496B-81B2-DD6AEA48B0F4}"/>
                </c:ext>
              </c:extLst>
            </c:dLbl>
            <c:dLbl>
              <c:idx val="1"/>
              <c:layout>
                <c:manualLayout>
                  <c:x val="1.3710098955556846E-3"/>
                  <c:y val="7.4168596315514382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2251"/>
                        <a:gd name="adj2" fmla="val -109823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8C-496B-81B2-DD6AEA48B0F4}"/>
                </c:ext>
              </c:extLst>
            </c:dLbl>
            <c:dLbl>
              <c:idx val="2"/>
              <c:layout>
                <c:manualLayout>
                  <c:x val="4.8977471820029185E-2"/>
                  <c:y val="-0.12810939363588847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5254"/>
                        <a:gd name="adj2" fmla="val 116956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08C-496B-81B2-DD6AEA48B0F4}"/>
                </c:ext>
              </c:extLst>
            </c:dLbl>
            <c:dLbl>
              <c:idx val="3"/>
              <c:layout>
                <c:manualLayout>
                  <c:x val="4.3161230527946085E-2"/>
                  <c:y val="-3.8482723946555074E-2"/>
                </c:manualLayout>
              </c:layout>
              <c:numFmt formatCode="_(&quot;£&quot;* #,##0_);_(&quot;£&quot;* \(#,##0\);_(&quot;£&quot;* &quot;-&quot;_);_(@_)" sourceLinked="0"/>
              <c:spPr>
                <a:noFill/>
                <a:ln w="19050" cap="flat" cmpd="sng" algn="ctr">
                  <a:solidFill>
                    <a:srgbClr val="35240A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35240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357"/>
                        <a:gd name="adj2" fmla="val 9427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AD00-470C-B92C-E41029B200A0}"/>
                </c:ext>
              </c:extLst>
            </c:dLbl>
            <c:numFmt formatCode="_(&quot;£&quot;* #,##0_);_(&quot;£&quot;* \(#,##0\);_(&quot;£&quot;* &quot;-&quot;_);_(@_)" sourceLinked="0"/>
            <c:spPr>
              <a:noFill/>
              <a:ln w="19050">
                <a:solidFill>
                  <a:srgbClr val="35240A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5240A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Personnel</c:v>
                </c:pt>
                <c:pt idx="1">
                  <c:v>Office</c:v>
                </c:pt>
                <c:pt idx="2">
                  <c:v>Marketing</c:v>
                </c:pt>
                <c:pt idx="3">
                  <c:v>Hardware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130020</c:v>
                </c:pt>
                <c:pt idx="1">
                  <c:v>29160</c:v>
                </c:pt>
                <c:pt idx="2">
                  <c:v>50000</c:v>
                </c:pt>
                <c:pt idx="3">
                  <c:v>8279.98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8C-496B-81B2-DD6AEA48B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Stefan Schweihofer, </a:t>
            </a:r>
            <a:r>
              <a:rPr lang="en-GB" i="1" dirty="0"/>
              <a:t>Color Acrylic Paint Art</a:t>
            </a:r>
            <a:r>
              <a:rPr lang="en-GB" dirty="0"/>
              <a:t>. Available at: https://pixabay.com/photos/color-acrylic-paint-art-painting-4158152/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ae3aa5fe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ae3aa5fe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IsCool Entertainment, </a:t>
            </a:r>
            <a:r>
              <a:rPr lang="en-GB" i="1" dirty="0"/>
              <a:t>Idle Titanic Tycoon; Ship Game</a:t>
            </a:r>
            <a:r>
              <a:rPr lang="en-GB" dirty="0"/>
              <a:t>. Available at: https://play.google.com/store/apps/details?id=com.neonplay.casualidletitanictycoon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Azur Interactive Games Limited, </a:t>
            </a:r>
            <a:r>
              <a:rPr lang="en-GB" i="1" dirty="0"/>
              <a:t>Ship Simulator: Boat Game</a:t>
            </a:r>
            <a:r>
              <a:rPr lang="en-GB" dirty="0"/>
              <a:t>. Available at: https://apps.apple.com/gb/app/ship-simulator-boat-game/id6451137140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Geometa, </a:t>
            </a:r>
            <a:r>
              <a:rPr lang="en-GB" i="1" dirty="0"/>
              <a:t>Stormworks: Build and Rescue</a:t>
            </a:r>
            <a:r>
              <a:rPr lang="en-GB" dirty="0"/>
              <a:t>. Available at: https://geometa.co.uk/stormworks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Aleksander Turkin, </a:t>
            </a:r>
            <a:r>
              <a:rPr lang="en-GB" i="1" dirty="0"/>
              <a:t>Ocean Liner Simulator</a:t>
            </a:r>
            <a:r>
              <a:rPr lang="en-GB" dirty="0"/>
              <a:t>. Available at: https://play.google.com/store/apps/details?id=com.TAV.OceanLiner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4b6268a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4b6268a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3">
          <a:extLst>
            <a:ext uri="{FF2B5EF4-FFF2-40B4-BE49-F238E27FC236}">
              <a16:creationId xmlns:a16="http://schemas.microsoft.com/office/drawing/2014/main" id="{864674DC-C24C-D246-D061-D30F745A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54dda1946d_4_2685:notes">
            <a:extLst>
              <a:ext uri="{FF2B5EF4-FFF2-40B4-BE49-F238E27FC236}">
                <a16:creationId xmlns:a16="http://schemas.microsoft.com/office/drawing/2014/main" id="{F7807E6F-20B9-6836-0F8D-B3D83310B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54dda1946d_4_2685:notes">
            <a:extLst>
              <a:ext uri="{FF2B5EF4-FFF2-40B4-BE49-F238E27FC236}">
                <a16:creationId xmlns:a16="http://schemas.microsoft.com/office/drawing/2014/main" id="{3A8AAEF8-C6ED-ED2C-1B96-B59769FA4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 can be found in notes section of Cost Breakdown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947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>
          <a:extLst>
            <a:ext uri="{FF2B5EF4-FFF2-40B4-BE49-F238E27FC236}">
              <a16:creationId xmlns:a16="http://schemas.microsoft.com/office/drawing/2014/main" id="{9179031F-38CF-8B86-55EC-A1AE0470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d5260bdd85_0_313:notes">
            <a:extLst>
              <a:ext uri="{FF2B5EF4-FFF2-40B4-BE49-F238E27FC236}">
                <a16:creationId xmlns:a16="http://schemas.microsoft.com/office/drawing/2014/main" id="{FC255B67-2B77-F8CE-5844-8B187750A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d5260bdd85_0_313:notes">
            <a:extLst>
              <a:ext uri="{FF2B5EF4-FFF2-40B4-BE49-F238E27FC236}">
                <a16:creationId xmlns:a16="http://schemas.microsoft.com/office/drawing/2014/main" id="{B6FD956E-6C13-676E-A64A-F13D13FC3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Godot Foundation, </a:t>
            </a:r>
            <a:r>
              <a:rPr lang="en-GB" i="1" dirty="0"/>
              <a:t>Vertical Logo Colored Light</a:t>
            </a:r>
            <a:r>
              <a:rPr lang="en-GB" dirty="0"/>
              <a:t>. Available at: https://godotengine.org/press/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Blender Foundation, </a:t>
            </a:r>
            <a:r>
              <a:rPr lang="en-GB" i="1" dirty="0"/>
              <a:t>Blender Logo Square Icon</a:t>
            </a:r>
            <a:r>
              <a:rPr lang="en-GB" dirty="0"/>
              <a:t>. Available at: https://www.blender.org/about/logo/ (Accessed 17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Krita Foundation, </a:t>
            </a:r>
            <a:r>
              <a:rPr lang="en-GB" i="1" dirty="0"/>
              <a:t>Krita Logo Light</a:t>
            </a:r>
            <a:r>
              <a:rPr lang="en-GB" dirty="0"/>
              <a:t>. Available at: https://krita.org/images/ (Accessed 18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301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aae3aa5fe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aae3aa5fe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</a:t>
            </a:r>
            <a:r>
              <a:rPr lang="en-GB" dirty="0"/>
              <a:t>. Available at: https://slidesgo.com/theme/reconstruction-era-and-the-gilded-age-history-11th-grade (Accessed December 12</a:t>
            </a:r>
            <a:r>
              <a:rPr lang="en-GB" baseline="30000" dirty="0"/>
              <a:t>th</a:t>
            </a:r>
            <a:r>
              <a:rPr lang="en-GB" dirty="0"/>
              <a:t>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Slidesgo, </a:t>
            </a:r>
            <a:r>
              <a:rPr lang="en-GB" i="1" dirty="0"/>
              <a:t>Reconstruction Era and the Gilded Age - History - 11th Grade Infographics</a:t>
            </a:r>
            <a:r>
              <a:rPr lang="en-GB" dirty="0"/>
              <a:t>. Available at: https://slidesgo.com/theme/reconstruction-era-and-the-gilded-age-history-11th-grade-infographics (Accessed December 17</a:t>
            </a:r>
            <a:r>
              <a:rPr lang="en-GB" baseline="30000" dirty="0"/>
              <a:t>th</a:t>
            </a:r>
            <a:r>
              <a:rPr lang="en-GB" dirty="0"/>
              <a:t> 2024)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</a:t>
            </a:r>
            <a:r>
              <a:rPr lang="en-GB" i="1" dirty="0"/>
              <a:t>Oceanliner Designs YouTube channel</a:t>
            </a:r>
            <a:r>
              <a:rPr lang="en-GB" dirty="0"/>
              <a:t>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337611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3992B-B090-8AD0-BABF-15980B87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0AFEE-8888-0B06-298E-EEB4404E1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90305-BAEB-6068-D8EA-9BCF784C0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Dell Technologies, </a:t>
            </a:r>
            <a:r>
              <a:rPr lang="en-GB" i="1" dirty="0"/>
              <a:t>XPS Desktop</a:t>
            </a:r>
            <a:r>
              <a:rPr lang="en-GB" dirty="0"/>
              <a:t>. Available at: https://www.dell.com/en-uk/shop/desktop-computers/xps-desktop/spd/xps-8960-desktop/bdx89632nkm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Samsung Electronics, </a:t>
            </a:r>
            <a:r>
              <a:rPr lang="en-GB" i="1" dirty="0"/>
              <a:t>Samsung Galaxy A15</a:t>
            </a:r>
            <a:r>
              <a:rPr lang="en-GB" dirty="0"/>
              <a:t>. Available at: https://www.samsung.com/uk/smartphones/galaxy-a/galaxy-a15-blue-black-128gb-sm-a155fzkdeub/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Wacom, </a:t>
            </a:r>
            <a:r>
              <a:rPr lang="en-GB" i="1" dirty="0"/>
              <a:t>Wacom Intuos</a:t>
            </a:r>
            <a:r>
              <a:rPr lang="en-GB" dirty="0"/>
              <a:t>. Available at: https://www.currys.co.uk/products/wacom-intuos-ctl4100kn-5-graphics-tablet-10178473.html 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Office Freedom, </a:t>
            </a:r>
            <a:r>
              <a:rPr lang="en-GB" i="1" dirty="0"/>
              <a:t>Southgate House Southgate Street, Gloucester</a:t>
            </a:r>
            <a:r>
              <a:rPr lang="en-GB" dirty="0"/>
              <a:t>. Available at: https://www.rightmove.co.uk/properties/155494793</a:t>
            </a:r>
            <a:r>
              <a:rPr lang="en-GB" b="0" i="0" dirty="0">
                <a:solidFill>
                  <a:srgbClr val="000433"/>
                </a:solidFill>
                <a:effectLst/>
                <a:latin typeface="Effra-Medium"/>
              </a:rPr>
              <a:t> </a:t>
            </a:r>
            <a:r>
              <a:rPr lang="en-GB" dirty="0"/>
              <a:t>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Creator sponsorship ~170k views averaged from 12 most recent videos by Oceanliner Designs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Oceanliner Designs, Oceanliner Designs YouTube channel. Available at: https://www.youtube.com/@OceanlinerDesigns/videos (Accessed 18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  <p:extLst>
      <p:ext uri="{BB962C8B-B14F-4D97-AF65-F5344CB8AC3E}">
        <p14:creationId xmlns:p14="http://schemas.microsoft.com/office/powerpoint/2010/main" val="169474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Electronic Arts, </a:t>
            </a:r>
            <a:r>
              <a:rPr lang="en-GB" i="1" dirty="0"/>
              <a:t>The Sims™ For Rent Expansion Pack</a:t>
            </a:r>
            <a:r>
              <a:rPr lang="en-GB" dirty="0"/>
              <a:t>. Available at: https://www.ea.com/en-gb/games/the-sims/news/for-rent-expansion-pack (Accessed 16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Paramount Pictures and 20</a:t>
            </a:r>
            <a:r>
              <a:rPr lang="en-GB" baseline="30000" dirty="0"/>
              <a:t>th</a:t>
            </a:r>
            <a:r>
              <a:rPr lang="en-GB" dirty="0"/>
              <a:t> Century Fox, </a:t>
            </a:r>
            <a:r>
              <a:rPr lang="en-GB" i="1" dirty="0"/>
              <a:t>Titanic (1997) 2012 Re-release poster</a:t>
            </a:r>
            <a:r>
              <a:rPr lang="en-GB" dirty="0"/>
              <a:t>. Available at: https://www.imdb.com/title/tt0120338/mediaviewer/rm901821184/ (Accessed 16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>
          <a:extLst>
            <a:ext uri="{FF2B5EF4-FFF2-40B4-BE49-F238E27FC236}">
              <a16:creationId xmlns:a16="http://schemas.microsoft.com/office/drawing/2014/main" id="{7F469ACA-7F2D-5F32-FD2D-F928A2C9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dda1946d_6_377:notes">
            <a:extLst>
              <a:ext uri="{FF2B5EF4-FFF2-40B4-BE49-F238E27FC236}">
                <a16:creationId xmlns:a16="http://schemas.microsoft.com/office/drawing/2014/main" id="{BCA72FBB-F0E8-8A29-5ADB-891E80339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dda1946d_6_377:notes">
            <a:extLst>
              <a:ext uri="{FF2B5EF4-FFF2-40B4-BE49-F238E27FC236}">
                <a16:creationId xmlns:a16="http://schemas.microsoft.com/office/drawing/2014/main" id="{A23DBF78-6597-5B73-ACE3-84BEC6646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Millernathan471, </a:t>
            </a:r>
            <a:r>
              <a:rPr lang="en-GB" i="1" dirty="0"/>
              <a:t>RMS Olympic</a:t>
            </a:r>
            <a:r>
              <a:rPr lang="en-GB" dirty="0"/>
              <a:t>. Available at: https://sketchfab.com/3d-models/rms-olympic-6182116010494e4a954821ad39af73e0 (Accessed November 21</a:t>
            </a:r>
            <a:r>
              <a:rPr lang="en-GB" baseline="30000" dirty="0"/>
              <a:t>st</a:t>
            </a:r>
            <a:r>
              <a:rPr lang="en-GB" dirty="0"/>
              <a:t> 2024)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61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Michael C. Brady. Available at: https://www.grandvoyagegame.com/our-team (Accessed 15</a:t>
            </a:r>
            <a:r>
              <a:rPr lang="en-GB" baseline="30000" dirty="0"/>
              <a:t>th</a:t>
            </a:r>
            <a:r>
              <a:rPr lang="en-GB" dirty="0"/>
              <a:t> December 2024)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Oceanliner Designs, </a:t>
            </a:r>
            <a:r>
              <a:rPr lang="en-GB" i="1" dirty="0"/>
              <a:t>Oceanliner Designs logo</a:t>
            </a:r>
            <a:r>
              <a:rPr lang="en-GB" dirty="0"/>
              <a:t>. Available at: https://www.youtube.com/@OceanlinerDesigns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1" name="Google Shape;11;p2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361575" y="1453450"/>
            <a:ext cx="4421100" cy="20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44" name="Google Shape;244;p2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1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260" name="Google Shape;260;p21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1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4825664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2"/>
          </p:nvPr>
        </p:nvSpPr>
        <p:spPr>
          <a:xfrm>
            <a:off x="1144550" y="2070950"/>
            <a:ext cx="3174000" cy="1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2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08" name="Google Shape;308;p2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1"/>
          </p:nvPr>
        </p:nvSpPr>
        <p:spPr>
          <a:xfrm>
            <a:off x="2110300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2"/>
          </p:nvPr>
        </p:nvSpPr>
        <p:spPr>
          <a:xfrm>
            <a:off x="5055497" y="1983750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2110300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4"/>
          </p:nvPr>
        </p:nvSpPr>
        <p:spPr>
          <a:xfrm>
            <a:off x="5055497" y="3424519"/>
            <a:ext cx="19782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5"/>
          </p:nvPr>
        </p:nvSpPr>
        <p:spPr>
          <a:xfrm>
            <a:off x="2110300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6"/>
          </p:nvPr>
        </p:nvSpPr>
        <p:spPr>
          <a:xfrm>
            <a:off x="2110300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7"/>
          </p:nvPr>
        </p:nvSpPr>
        <p:spPr>
          <a:xfrm>
            <a:off x="5055493" y="1616550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8"/>
          </p:nvPr>
        </p:nvSpPr>
        <p:spPr>
          <a:xfrm>
            <a:off x="5055493" y="3057405"/>
            <a:ext cx="197820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28" name="Google Shape;328;p2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3"/>
          </p:nvPr>
        </p:nvSpPr>
        <p:spPr>
          <a:xfrm>
            <a:off x="1109152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4"/>
          </p:nvPr>
        </p:nvSpPr>
        <p:spPr>
          <a:xfrm>
            <a:off x="3579000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6"/>
          </p:nvPr>
        </p:nvSpPr>
        <p:spPr>
          <a:xfrm>
            <a:off x="6048848" y="389240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6" name="Google Shape;346;p25"/>
          <p:cNvSpPr txBox="1">
            <a:spLocks noGrp="1"/>
          </p:cNvSpPr>
          <p:nvPr>
            <p:ph type="subTitle" idx="13"/>
          </p:nvPr>
        </p:nvSpPr>
        <p:spPr>
          <a:xfrm>
            <a:off x="1113052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7" name="Google Shape;347;p25"/>
          <p:cNvSpPr txBox="1">
            <a:spLocks noGrp="1"/>
          </p:cNvSpPr>
          <p:nvPr>
            <p:ph type="subTitle" idx="14"/>
          </p:nvPr>
        </p:nvSpPr>
        <p:spPr>
          <a:xfrm>
            <a:off x="3582900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48" name="Google Shape;348;p25"/>
          <p:cNvSpPr txBox="1">
            <a:spLocks noGrp="1"/>
          </p:cNvSpPr>
          <p:nvPr>
            <p:ph type="subTitle" idx="15"/>
          </p:nvPr>
        </p:nvSpPr>
        <p:spPr>
          <a:xfrm>
            <a:off x="6052748" y="3552175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90" name="Google Shape;390;p2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8"/>
          <p:cNvSpPr txBox="1"/>
          <p:nvPr/>
        </p:nvSpPr>
        <p:spPr>
          <a:xfrm>
            <a:off x="2405700" y="3611950"/>
            <a:ext cx="4332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ource Sans 3"/>
                <a:ea typeface="Source Sans 3"/>
                <a:cs typeface="Source Sans 3"/>
                <a:sym typeface="Source Sans 3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30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872" name="Google Shape;872;p30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4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8" name="Google Shape;38;p4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720000" y="1291951"/>
            <a:ext cx="77040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51" name="Google Shape;51;p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5055284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1583300" y="38146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0552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1583075" y="32419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Baskerville"/>
              <a:buNone/>
              <a:defRPr sz="2400"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67" name="Google Shape;67;p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79" name="Google Shape;79;p7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Source Sans 3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938600" y="1061400"/>
            <a:ext cx="3020700" cy="302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93" name="Google Shape;93;p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768550" y="12084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5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78" name="Google Shape;178;p15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1"/>
          </p:nvPr>
        </p:nvSpPr>
        <p:spPr>
          <a:xfrm>
            <a:off x="720000" y="2875613"/>
            <a:ext cx="3519600" cy="8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>
            <a:spLocks noGrp="1"/>
          </p:cNvSpPr>
          <p:nvPr>
            <p:ph type="pic" idx="2"/>
          </p:nvPr>
        </p:nvSpPr>
        <p:spPr>
          <a:xfrm>
            <a:off x="4931805" y="1000781"/>
            <a:ext cx="3246900" cy="324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16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192" name="Google Shape;192;p16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●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○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3"/>
              <a:buChar char="■"/>
              <a:defRPr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1" r:id="rId8"/>
    <p:sldLayoutId id="2147483662" r:id="rId9"/>
    <p:sldLayoutId id="2147483666" r:id="rId10"/>
    <p:sldLayoutId id="2147483667" r:id="rId11"/>
    <p:sldLayoutId id="2147483670" r:id="rId12"/>
    <p:sldLayoutId id="2147483671" r:id="rId13"/>
    <p:sldLayoutId id="2147483674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"/>
          <p:cNvSpPr txBox="1">
            <a:spLocks noGrp="1"/>
          </p:cNvSpPr>
          <p:nvPr>
            <p:ph type="ctrTitle"/>
          </p:nvPr>
        </p:nvSpPr>
        <p:spPr>
          <a:xfrm>
            <a:off x="2221269" y="2108012"/>
            <a:ext cx="4701462" cy="927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Ocean Liner Tycoon</a:t>
            </a:r>
            <a:endParaRPr sz="5100" dirty="0"/>
          </a:p>
        </p:txBody>
      </p:sp>
      <p:sp>
        <p:nvSpPr>
          <p:cNvPr id="891" name="Google Shape;891;p34"/>
          <p:cNvSpPr txBox="1">
            <a:spLocks noGrp="1"/>
          </p:cNvSpPr>
          <p:nvPr>
            <p:ph type="subTitle" idx="1"/>
          </p:nvPr>
        </p:nvSpPr>
        <p:spPr>
          <a:xfrm>
            <a:off x="2494100" y="3578625"/>
            <a:ext cx="415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  <a:sym typeface="Arial"/>
              </a:rPr>
              <a:t>Lycia Stenson</a:t>
            </a:r>
            <a:endParaRPr sz="1200" dirty="0">
              <a:latin typeface="Libre Baskerville" panose="02000000000000000000" pitchFamily="2" charset="0"/>
              <a:sym typeface="Arial"/>
            </a:endParaRPr>
          </a:p>
        </p:txBody>
      </p:sp>
      <p:grpSp>
        <p:nvGrpSpPr>
          <p:cNvPr id="892" name="Google Shape;892;p34"/>
          <p:cNvGrpSpPr/>
          <p:nvPr/>
        </p:nvGrpSpPr>
        <p:grpSpPr>
          <a:xfrm>
            <a:off x="2361225" y="3521900"/>
            <a:ext cx="4421400" cy="589250"/>
            <a:chOff x="2361225" y="3521900"/>
            <a:chExt cx="4421400" cy="589250"/>
          </a:xfrm>
        </p:grpSpPr>
        <p:cxnSp>
          <p:nvCxnSpPr>
            <p:cNvPr id="893" name="Google Shape;893;p3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6" name="Google Shape;896;p34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897" name="Google Shape;897;p34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56"/>
          <p:cNvSpPr txBox="1">
            <a:spLocks noGrp="1"/>
          </p:cNvSpPr>
          <p:nvPr>
            <p:ph type="title"/>
          </p:nvPr>
        </p:nvSpPr>
        <p:spPr>
          <a:xfrm>
            <a:off x="872400" y="1362425"/>
            <a:ext cx="26382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Maximising Engagement</a:t>
            </a:r>
            <a:endParaRPr dirty="0"/>
          </a:p>
        </p:txBody>
      </p:sp>
      <p:sp>
        <p:nvSpPr>
          <p:cNvPr id="4332" name="Google Shape;4332;p56"/>
          <p:cNvSpPr txBox="1">
            <a:spLocks noGrp="1"/>
          </p:cNvSpPr>
          <p:nvPr>
            <p:ph type="subTitle" idx="1"/>
          </p:nvPr>
        </p:nvSpPr>
        <p:spPr>
          <a:xfrm>
            <a:off x="872400" y="2501825"/>
            <a:ext cx="2638200" cy="1977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To maximise player engagement and retention, push notifications will inform the player of events in the game. For example, a ship arriving to their destination or encountering trouble during their journey.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4333" name="Google Shape;4333;p56"/>
          <p:cNvSpPr/>
          <p:nvPr/>
        </p:nvSpPr>
        <p:spPr>
          <a:xfrm>
            <a:off x="5575093" y="1063706"/>
            <a:ext cx="1494457" cy="285152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4" name="Google Shape;4334;p56"/>
          <p:cNvGrpSpPr/>
          <p:nvPr/>
        </p:nvGrpSpPr>
        <p:grpSpPr>
          <a:xfrm>
            <a:off x="5498429" y="899829"/>
            <a:ext cx="1647256" cy="3343644"/>
            <a:chOff x="5186401" y="494525"/>
            <a:chExt cx="1834973" cy="3724678"/>
          </a:xfrm>
        </p:grpSpPr>
        <p:sp>
          <p:nvSpPr>
            <p:cNvPr id="4335" name="Google Shape;4335;p56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6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37" name="Google Shape;4337;p56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2531" r="32531"/>
          <a:stretch/>
        </p:blipFill>
        <p:spPr>
          <a:xfrm>
            <a:off x="5575100" y="1063710"/>
            <a:ext cx="1494374" cy="28514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AA6FFF-B8EA-68B9-DB46-3EC902E6DA24}"/>
              </a:ext>
            </a:extLst>
          </p:cNvPr>
          <p:cNvGrpSpPr/>
          <p:nvPr/>
        </p:nvGrpSpPr>
        <p:grpSpPr>
          <a:xfrm>
            <a:off x="5602057" y="1151242"/>
            <a:ext cx="1440000" cy="360000"/>
            <a:chOff x="5602057" y="1144098"/>
            <a:chExt cx="1440000" cy="360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12B32C-51F1-890D-E2CF-D77269505E79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‘RMS Oceanic’ has struck an iceberg! Command the evacuation and rescue operation!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16CF10-529B-96D9-AC45-D07891C3653B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747419-5939-60C1-7704-4446522F8E1C}"/>
                </a:ext>
              </a:extLst>
            </p:cNvPr>
            <p:cNvSpPr txBox="1"/>
            <p:nvPr/>
          </p:nvSpPr>
          <p:spPr>
            <a:xfrm>
              <a:off x="6898606" y="1173681"/>
              <a:ext cx="94578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now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ADA37-B1E8-357C-B6A1-058F04620BC9}"/>
              </a:ext>
            </a:extLst>
          </p:cNvPr>
          <p:cNvGrpSpPr/>
          <p:nvPr/>
        </p:nvGrpSpPr>
        <p:grpSpPr>
          <a:xfrm>
            <a:off x="5602057" y="1540825"/>
            <a:ext cx="1440000" cy="360000"/>
            <a:chOff x="5602057" y="1144098"/>
            <a:chExt cx="1440000" cy="3600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11FF9E-B608-CFC4-DEAD-7C8FB96D8A52}"/>
                </a:ext>
              </a:extLst>
            </p:cNvPr>
            <p:cNvSpPr/>
            <p:nvPr/>
          </p:nvSpPr>
          <p:spPr>
            <a:xfrm>
              <a:off x="5602057" y="1144098"/>
              <a:ext cx="1440000" cy="360000"/>
            </a:xfrm>
            <a:prstGeom prst="roundRect">
              <a:avLst>
                <a:gd name="adj" fmla="val 20636"/>
              </a:avLst>
            </a:prstGeom>
            <a:solidFill>
              <a:srgbClr val="FFFFFF">
                <a:alpha val="5490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GB" sz="500" b="1" dirty="0">
                  <a:solidFill>
                    <a:srgbClr val="080808"/>
                  </a:solidFill>
                </a:rPr>
                <a:t>Ocean Liner Tycoon</a:t>
              </a:r>
            </a:p>
            <a:p>
              <a:r>
                <a:rPr lang="en-GB" sz="500" dirty="0">
                  <a:solidFill>
                    <a:srgbClr val="080808"/>
                  </a:solidFill>
                </a:rPr>
                <a:t>Your ship ‘SS Adriatic’ has reached New York! Check out your profit!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77A23FB-2BED-D12B-8F47-77E036941DCE}"/>
                </a:ext>
              </a:extLst>
            </p:cNvPr>
            <p:cNvSpPr/>
            <p:nvPr/>
          </p:nvSpPr>
          <p:spPr>
            <a:xfrm>
              <a:off x="5653073" y="1234098"/>
              <a:ext cx="180000" cy="180000"/>
            </a:xfrm>
            <a:prstGeom prst="roundRect">
              <a:avLst/>
            </a:prstGeom>
            <a:gradFill flip="none" rotWithShape="1">
              <a:gsLst>
                <a:gs pos="0">
                  <a:srgbClr val="99CCFF">
                    <a:shade val="30000"/>
                    <a:satMod val="115000"/>
                  </a:srgbClr>
                </a:gs>
                <a:gs pos="50000">
                  <a:srgbClr val="99CCFF">
                    <a:shade val="67500"/>
                    <a:satMod val="115000"/>
                  </a:srgbClr>
                </a:gs>
                <a:gs pos="100000">
                  <a:srgbClr val="99CCFF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A820AD-DFCB-7005-24FF-F46486D5A09E}"/>
                </a:ext>
              </a:extLst>
            </p:cNvPr>
            <p:cNvSpPr txBox="1"/>
            <p:nvPr/>
          </p:nvSpPr>
          <p:spPr>
            <a:xfrm>
              <a:off x="6791205" y="1173681"/>
              <a:ext cx="201979" cy="615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400" dirty="0">
                  <a:solidFill>
                    <a:srgbClr val="777777"/>
                  </a:solidFill>
                </a:rPr>
                <a:t>30m ago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0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Monetisation Plan</a:t>
            </a:r>
            <a:endParaRPr dirty="0"/>
          </a:p>
        </p:txBody>
      </p:sp>
      <p:cxnSp>
        <p:nvCxnSpPr>
          <p:cNvPr id="621" name="Google Shape;621;p20"/>
          <p:cNvCxnSpPr/>
          <p:nvPr/>
        </p:nvCxnSpPr>
        <p:spPr>
          <a:xfrm>
            <a:off x="3225150" y="1316725"/>
            <a:ext cx="0" cy="3195900"/>
          </a:xfrm>
          <a:prstGeom prst="straightConnector1">
            <a:avLst/>
          </a:prstGeom>
          <a:noFill/>
          <a:ln w="9525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2" name="Google Shape;622;p20"/>
          <p:cNvGrpSpPr/>
          <p:nvPr/>
        </p:nvGrpSpPr>
        <p:grpSpPr>
          <a:xfrm>
            <a:off x="713226" y="2481600"/>
            <a:ext cx="2328600" cy="2244512"/>
            <a:chOff x="713226" y="2481600"/>
            <a:chExt cx="2328600" cy="2244512"/>
          </a:xfrm>
        </p:grpSpPr>
        <p:sp>
          <p:nvSpPr>
            <p:cNvPr id="623" name="Google Shape;623;p20"/>
            <p:cNvSpPr txBox="1"/>
            <p:nvPr/>
          </p:nvSpPr>
          <p:spPr>
            <a:xfrm flipH="1">
              <a:off x="713226" y="2481600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Premium Version</a:t>
              </a:r>
              <a:endParaRPr sz="17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24" name="Google Shape;624;p20"/>
            <p:cNvSpPr txBox="1"/>
            <p:nvPr/>
          </p:nvSpPr>
          <p:spPr>
            <a:xfrm flipH="1">
              <a:off x="713226" y="2984398"/>
              <a:ext cx="2328600" cy="1741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A premium version without ads will be purchaseable for £4.99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 this version, game progression will be easier as there will be no incentive to make additional puchases.</a:t>
              </a:r>
            </a:p>
          </p:txBody>
        </p:sp>
      </p:grpSp>
      <p:grpSp>
        <p:nvGrpSpPr>
          <p:cNvPr id="625" name="Google Shape;625;p20"/>
          <p:cNvGrpSpPr/>
          <p:nvPr/>
        </p:nvGrpSpPr>
        <p:grpSpPr>
          <a:xfrm>
            <a:off x="3407514" y="1819651"/>
            <a:ext cx="2331600" cy="1049458"/>
            <a:chOff x="3407514" y="1819651"/>
            <a:chExt cx="2331600" cy="1049458"/>
          </a:xfrm>
        </p:grpSpPr>
        <p:sp>
          <p:nvSpPr>
            <p:cNvPr id="626" name="Google Shape;626;p20"/>
            <p:cNvSpPr txBox="1"/>
            <p:nvPr/>
          </p:nvSpPr>
          <p:spPr>
            <a:xfrm>
              <a:off x="3409014" y="2228909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In-game currency will be purchaseable at different prices, e.g. £0.99, £1.99, etc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27" name="Google Shape;627;p20"/>
            <p:cNvSpPr txBox="1"/>
            <p:nvPr/>
          </p:nvSpPr>
          <p:spPr>
            <a:xfrm>
              <a:off x="3407514" y="1819651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In-Game Currency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28" name="Google Shape;628;p20"/>
          <p:cNvGrpSpPr/>
          <p:nvPr/>
        </p:nvGrpSpPr>
        <p:grpSpPr>
          <a:xfrm>
            <a:off x="6099570" y="1819651"/>
            <a:ext cx="2331600" cy="1049458"/>
            <a:chOff x="6099570" y="1819651"/>
            <a:chExt cx="2331600" cy="1049458"/>
          </a:xfrm>
        </p:grpSpPr>
        <p:sp>
          <p:nvSpPr>
            <p:cNvPr id="629" name="Google Shape;629;p20"/>
            <p:cNvSpPr txBox="1"/>
            <p:nvPr/>
          </p:nvSpPr>
          <p:spPr>
            <a:xfrm>
              <a:off x="6101070" y="2228909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Exclusive options available only to premium users or for a smaller fee per item.</a:t>
              </a:r>
              <a:endParaRPr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30" name="Google Shape;630;p20"/>
            <p:cNvSpPr txBox="1"/>
            <p:nvPr/>
          </p:nvSpPr>
          <p:spPr>
            <a:xfrm>
              <a:off x="6099570" y="1819651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Ship Customisation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31" name="Google Shape;631;p20"/>
          <p:cNvGrpSpPr/>
          <p:nvPr/>
        </p:nvGrpSpPr>
        <p:grpSpPr>
          <a:xfrm>
            <a:off x="3407272" y="3465576"/>
            <a:ext cx="2331600" cy="1047108"/>
            <a:chOff x="3407272" y="3465576"/>
            <a:chExt cx="2331600" cy="1047108"/>
          </a:xfrm>
        </p:grpSpPr>
        <p:sp>
          <p:nvSpPr>
            <p:cNvPr id="632" name="Google Shape;632;p20"/>
            <p:cNvSpPr txBox="1"/>
            <p:nvPr/>
          </p:nvSpPr>
          <p:spPr>
            <a:xfrm>
              <a:off x="3408772" y="3872484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Special items that ensure a ship’s successful voyage.</a:t>
              </a:r>
              <a:endParaRPr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33" name="Google Shape;633;p20"/>
            <p:cNvSpPr txBox="1"/>
            <p:nvPr/>
          </p:nvSpPr>
          <p:spPr>
            <a:xfrm>
              <a:off x="3407272" y="3465576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Ship Safety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34" name="Google Shape;634;p20"/>
          <p:cNvGrpSpPr/>
          <p:nvPr/>
        </p:nvGrpSpPr>
        <p:grpSpPr>
          <a:xfrm>
            <a:off x="6099327" y="3465576"/>
            <a:ext cx="2331600" cy="1047108"/>
            <a:chOff x="6099327" y="3465576"/>
            <a:chExt cx="2331600" cy="1047108"/>
          </a:xfrm>
        </p:grpSpPr>
        <p:sp>
          <p:nvSpPr>
            <p:cNvPr id="635" name="Google Shape;635;p20"/>
            <p:cNvSpPr txBox="1"/>
            <p:nvPr/>
          </p:nvSpPr>
          <p:spPr>
            <a:xfrm>
              <a:off x="6101577" y="3872484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Source Sans 3"/>
                  <a:sym typeface="Source Sans 3"/>
                </a:rPr>
                <a:t>In the future, paid expansion packs could be released.</a:t>
              </a:r>
            </a:p>
          </p:txBody>
        </p:sp>
        <p:sp>
          <p:nvSpPr>
            <p:cNvPr id="636" name="Google Shape;636;p20"/>
            <p:cNvSpPr txBox="1"/>
            <p:nvPr/>
          </p:nvSpPr>
          <p:spPr>
            <a:xfrm>
              <a:off x="6099327" y="3465576"/>
              <a:ext cx="23316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Potential Expansion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37" name="Google Shape;637;p20"/>
          <p:cNvSpPr/>
          <p:nvPr/>
        </p:nvSpPr>
        <p:spPr>
          <a:xfrm>
            <a:off x="4344864" y="1352690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8" name="Google Shape;638;p20"/>
          <p:cNvSpPr/>
          <p:nvPr/>
        </p:nvSpPr>
        <p:spPr>
          <a:xfrm>
            <a:off x="7036920" y="1352690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9" name="Google Shape;639;p20"/>
          <p:cNvSpPr/>
          <p:nvPr/>
        </p:nvSpPr>
        <p:spPr>
          <a:xfrm>
            <a:off x="4344864" y="2998615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40" name="Google Shape;640;p20"/>
          <p:cNvSpPr/>
          <p:nvPr/>
        </p:nvSpPr>
        <p:spPr>
          <a:xfrm>
            <a:off x="7036920" y="2998615"/>
            <a:ext cx="456900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sz="1700" b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641" name="Google Shape;641;p20"/>
          <p:cNvGrpSpPr/>
          <p:nvPr/>
        </p:nvGrpSpPr>
        <p:grpSpPr>
          <a:xfrm>
            <a:off x="1511826" y="1656354"/>
            <a:ext cx="731400" cy="640080"/>
            <a:chOff x="1511826" y="1656354"/>
            <a:chExt cx="731400" cy="640080"/>
          </a:xfrm>
        </p:grpSpPr>
        <p:grpSp>
          <p:nvGrpSpPr>
            <p:cNvPr id="642" name="Google Shape;642;p20"/>
            <p:cNvGrpSpPr/>
            <p:nvPr/>
          </p:nvGrpSpPr>
          <p:grpSpPr>
            <a:xfrm>
              <a:off x="1511826" y="1656354"/>
              <a:ext cx="731400" cy="640080"/>
              <a:chOff x="1038317" y="1472184"/>
              <a:chExt cx="731400" cy="640080"/>
            </a:xfrm>
          </p:grpSpPr>
          <p:cxnSp>
            <p:nvCxnSpPr>
              <p:cNvPr id="643" name="Google Shape;643;p20"/>
              <p:cNvCxnSpPr/>
              <p:nvPr/>
            </p:nvCxnSpPr>
            <p:spPr>
              <a:xfrm>
                <a:off x="1038317" y="1472184"/>
                <a:ext cx="73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20"/>
              <p:cNvCxnSpPr/>
              <p:nvPr/>
            </p:nvCxnSpPr>
            <p:spPr>
              <a:xfrm>
                <a:off x="1038317" y="2112264"/>
                <a:ext cx="73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5" name="Google Shape;645;p20"/>
            <p:cNvGrpSpPr/>
            <p:nvPr/>
          </p:nvGrpSpPr>
          <p:grpSpPr>
            <a:xfrm>
              <a:off x="1694644" y="1793513"/>
              <a:ext cx="365763" cy="365763"/>
              <a:chOff x="5775900" y="2308125"/>
              <a:chExt cx="295375" cy="295375"/>
            </a:xfrm>
          </p:grpSpPr>
          <p:sp>
            <p:nvSpPr>
              <p:cNvPr id="646" name="Google Shape;646;p20"/>
              <p:cNvSpPr/>
              <p:nvPr/>
            </p:nvSpPr>
            <p:spPr>
              <a:xfrm>
                <a:off x="5984625" y="2482975"/>
                <a:ext cx="18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2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47"/>
                    </a:cubicBez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0"/>
              <p:cNvSpPr/>
              <p:nvPr/>
            </p:nvSpPr>
            <p:spPr>
              <a:xfrm>
                <a:off x="5775900" y="2308125"/>
                <a:ext cx="295375" cy="295375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15" extrusionOk="0">
                    <a:moveTo>
                      <a:pt x="7845" y="725"/>
                    </a:moveTo>
                    <a:cubicBezTo>
                      <a:pt x="7719" y="914"/>
                      <a:pt x="7656" y="1166"/>
                      <a:pt x="7656" y="1450"/>
                    </a:cubicBezTo>
                    <a:cubicBezTo>
                      <a:pt x="7656" y="1670"/>
                      <a:pt x="7719" y="1922"/>
                      <a:pt x="7845" y="2143"/>
                    </a:cubicBezTo>
                    <a:lnTo>
                      <a:pt x="1387" y="2143"/>
                    </a:lnTo>
                    <a:cubicBezTo>
                      <a:pt x="1009" y="2143"/>
                      <a:pt x="694" y="1828"/>
                      <a:pt x="694" y="1450"/>
                    </a:cubicBezTo>
                    <a:cubicBezTo>
                      <a:pt x="694" y="1040"/>
                      <a:pt x="1009" y="725"/>
                      <a:pt x="1387" y="725"/>
                    </a:cubicBezTo>
                    <a:close/>
                    <a:moveTo>
                      <a:pt x="6112" y="6994"/>
                    </a:moveTo>
                    <a:cubicBezTo>
                      <a:pt x="5955" y="7183"/>
                      <a:pt x="5829" y="7436"/>
                      <a:pt x="5766" y="7719"/>
                    </a:cubicBezTo>
                    <a:lnTo>
                      <a:pt x="3466" y="7719"/>
                    </a:lnTo>
                    <a:lnTo>
                      <a:pt x="3466" y="6994"/>
                    </a:lnTo>
                    <a:close/>
                    <a:moveTo>
                      <a:pt x="694" y="2678"/>
                    </a:moveTo>
                    <a:cubicBezTo>
                      <a:pt x="883" y="2773"/>
                      <a:pt x="1103" y="2867"/>
                      <a:pt x="1387" y="2867"/>
                    </a:cubicBezTo>
                    <a:lnTo>
                      <a:pt x="1387" y="10460"/>
                    </a:lnTo>
                    <a:cubicBezTo>
                      <a:pt x="1009" y="10460"/>
                      <a:pt x="694" y="10145"/>
                      <a:pt x="694" y="9767"/>
                    </a:cubicBezTo>
                    <a:lnTo>
                      <a:pt x="694" y="2678"/>
                    </a:lnTo>
                    <a:close/>
                    <a:moveTo>
                      <a:pt x="8381" y="2836"/>
                    </a:moveTo>
                    <a:lnTo>
                      <a:pt x="8381" y="5608"/>
                    </a:lnTo>
                    <a:cubicBezTo>
                      <a:pt x="7814" y="5703"/>
                      <a:pt x="7247" y="5923"/>
                      <a:pt x="6774" y="6301"/>
                    </a:cubicBezTo>
                    <a:lnTo>
                      <a:pt x="3151" y="6301"/>
                    </a:lnTo>
                    <a:cubicBezTo>
                      <a:pt x="2962" y="6301"/>
                      <a:pt x="2804" y="6459"/>
                      <a:pt x="2804" y="6648"/>
                    </a:cubicBezTo>
                    <a:lnTo>
                      <a:pt x="2804" y="8034"/>
                    </a:lnTo>
                    <a:cubicBezTo>
                      <a:pt x="2804" y="8223"/>
                      <a:pt x="2962" y="8381"/>
                      <a:pt x="3151" y="8381"/>
                    </a:cubicBezTo>
                    <a:lnTo>
                      <a:pt x="5640" y="8381"/>
                    </a:lnTo>
                    <a:lnTo>
                      <a:pt x="5640" y="8727"/>
                    </a:lnTo>
                    <a:cubicBezTo>
                      <a:pt x="5640" y="9357"/>
                      <a:pt x="5829" y="9956"/>
                      <a:pt x="6144" y="10492"/>
                    </a:cubicBezTo>
                    <a:lnTo>
                      <a:pt x="2080" y="10492"/>
                    </a:lnTo>
                    <a:lnTo>
                      <a:pt x="2080" y="10460"/>
                    </a:lnTo>
                    <a:lnTo>
                      <a:pt x="2080" y="2836"/>
                    </a:lnTo>
                    <a:close/>
                    <a:moveTo>
                      <a:pt x="8727" y="6301"/>
                    </a:moveTo>
                    <a:cubicBezTo>
                      <a:pt x="10050" y="6301"/>
                      <a:pt x="11153" y="7404"/>
                      <a:pt x="11153" y="8727"/>
                    </a:cubicBezTo>
                    <a:cubicBezTo>
                      <a:pt x="11153" y="10082"/>
                      <a:pt x="10050" y="11216"/>
                      <a:pt x="8727" y="11216"/>
                    </a:cubicBezTo>
                    <a:cubicBezTo>
                      <a:pt x="7373" y="11216"/>
                      <a:pt x="6270" y="10113"/>
                      <a:pt x="6270" y="8727"/>
                    </a:cubicBezTo>
                    <a:cubicBezTo>
                      <a:pt x="6270" y="7373"/>
                      <a:pt x="7373" y="6301"/>
                      <a:pt x="8727" y="6301"/>
                    </a:cubicBezTo>
                    <a:close/>
                    <a:moveTo>
                      <a:pt x="1387" y="0"/>
                    </a:moveTo>
                    <a:cubicBezTo>
                      <a:pt x="630" y="0"/>
                      <a:pt x="0" y="630"/>
                      <a:pt x="0" y="1355"/>
                    </a:cubicBezTo>
                    <a:lnTo>
                      <a:pt x="0" y="9704"/>
                    </a:lnTo>
                    <a:cubicBezTo>
                      <a:pt x="0" y="10460"/>
                      <a:pt x="630" y="11090"/>
                      <a:pt x="1387" y="11090"/>
                    </a:cubicBezTo>
                    <a:lnTo>
                      <a:pt x="6742" y="11090"/>
                    </a:lnTo>
                    <a:cubicBezTo>
                      <a:pt x="7310" y="11563"/>
                      <a:pt x="8003" y="11815"/>
                      <a:pt x="8727" y="11815"/>
                    </a:cubicBezTo>
                    <a:cubicBezTo>
                      <a:pt x="10460" y="11815"/>
                      <a:pt x="11815" y="10334"/>
                      <a:pt x="11815" y="8664"/>
                    </a:cubicBezTo>
                    <a:cubicBezTo>
                      <a:pt x="11815" y="7120"/>
                      <a:pt x="10618" y="5829"/>
                      <a:pt x="9074" y="5608"/>
                    </a:cubicBezTo>
                    <a:lnTo>
                      <a:pt x="9074" y="2458"/>
                    </a:lnTo>
                    <a:cubicBezTo>
                      <a:pt x="9074" y="2269"/>
                      <a:pt x="9042" y="2143"/>
                      <a:pt x="8822" y="2080"/>
                    </a:cubicBezTo>
                    <a:cubicBezTo>
                      <a:pt x="8538" y="1985"/>
                      <a:pt x="8349" y="1733"/>
                      <a:pt x="8349" y="1418"/>
                    </a:cubicBezTo>
                    <a:cubicBezTo>
                      <a:pt x="8349" y="1135"/>
                      <a:pt x="8538" y="851"/>
                      <a:pt x="8822" y="725"/>
                    </a:cubicBezTo>
                    <a:cubicBezTo>
                      <a:pt x="8979" y="694"/>
                      <a:pt x="9074" y="536"/>
                      <a:pt x="9074" y="410"/>
                    </a:cubicBezTo>
                    <a:lnTo>
                      <a:pt x="9074" y="347"/>
                    </a:lnTo>
                    <a:cubicBezTo>
                      <a:pt x="9074" y="158"/>
                      <a:pt x="8916" y="0"/>
                      <a:pt x="8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0"/>
              <p:cNvSpPr/>
              <p:nvPr/>
            </p:nvSpPr>
            <p:spPr>
              <a:xfrm>
                <a:off x="5984625" y="2508975"/>
                <a:ext cx="1812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458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2111"/>
                    </a:lnTo>
                    <a:cubicBezTo>
                      <a:pt x="0" y="2300"/>
                      <a:pt x="158" y="2458"/>
                      <a:pt x="378" y="2458"/>
                    </a:cubicBezTo>
                    <a:cubicBezTo>
                      <a:pt x="567" y="2458"/>
                      <a:pt x="725" y="2300"/>
                      <a:pt x="725" y="2111"/>
                    </a:cubicBezTo>
                    <a:lnTo>
                      <a:pt x="725" y="347"/>
                    </a:lnTo>
                    <a:cubicBezTo>
                      <a:pt x="725" y="158"/>
                      <a:pt x="567" y="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0"/>
              <p:cNvSpPr/>
              <p:nvPr/>
            </p:nvSpPr>
            <p:spPr>
              <a:xfrm>
                <a:off x="5845200" y="239555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99"/>
                      <a:pt x="158" y="694"/>
                      <a:pt x="347" y="694"/>
                    </a:cubicBezTo>
                    <a:lnTo>
                      <a:pt x="4569" y="694"/>
                    </a:lnTo>
                    <a:cubicBezTo>
                      <a:pt x="4758" y="694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0"/>
              <p:cNvSpPr/>
              <p:nvPr/>
            </p:nvSpPr>
            <p:spPr>
              <a:xfrm>
                <a:off x="5845200" y="2431000"/>
                <a:ext cx="1229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4569" y="693"/>
                    </a:lnTo>
                    <a:cubicBezTo>
                      <a:pt x="4758" y="693"/>
                      <a:pt x="4916" y="536"/>
                      <a:pt x="4916" y="347"/>
                    </a:cubicBezTo>
                    <a:cubicBezTo>
                      <a:pt x="4916" y="158"/>
                      <a:pt x="4758" y="0"/>
                      <a:pt x="4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4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Competitors</a:t>
            </a:r>
            <a:br>
              <a:rPr lang="en-GB" dirty="0"/>
            </a:br>
            <a:r>
              <a:rPr lang="en-GB" sz="2000" dirty="0"/>
              <a:t>What’s different about ‘Ocean Liner Tycoon’?</a:t>
            </a:r>
            <a:endParaRPr dirty="0"/>
          </a:p>
        </p:txBody>
      </p:sp>
      <p:sp>
        <p:nvSpPr>
          <p:cNvPr id="2430" name="Google Shape;2430;p44"/>
          <p:cNvSpPr txBox="1">
            <a:spLocks noGrp="1"/>
          </p:cNvSpPr>
          <p:nvPr>
            <p:ph type="subTitle" idx="1"/>
          </p:nvPr>
        </p:nvSpPr>
        <p:spPr>
          <a:xfrm>
            <a:off x="1610832" y="1983749"/>
            <a:ext cx="2802618" cy="1073653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The player captains the Titanic. As a tycoon game it shares some similarities with our game but lacks ship building and fleet management mechanics.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1" name="Google Shape;2431;p44"/>
          <p:cNvSpPr txBox="1">
            <a:spLocks noGrp="1"/>
          </p:cNvSpPr>
          <p:nvPr>
            <p:ph type="subTitle" idx="2"/>
          </p:nvPr>
        </p:nvSpPr>
        <p:spPr>
          <a:xfrm>
            <a:off x="4724409" y="1983750"/>
            <a:ext cx="2802622" cy="1073652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Players build and pilot vehicles including ships. The game does not contain a liner tycoon aspect, having a disaster relief career mode instead.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2" name="Google Shape;2432;p44"/>
          <p:cNvSpPr txBox="1">
            <a:spLocks noGrp="1"/>
          </p:cNvSpPr>
          <p:nvPr>
            <p:ph type="subTitle" idx="3"/>
          </p:nvPr>
        </p:nvSpPr>
        <p:spPr>
          <a:xfrm>
            <a:off x="1610832" y="3424518"/>
            <a:ext cx="2802618" cy="1261771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/>
            <a:r>
              <a:rPr lang="en" sz="1000" dirty="0">
                <a:latin typeface="Libre Baskerville" panose="02000000000000000000" pitchFamily="2" charset="0"/>
              </a:rPr>
              <a:t>The player builds a nuclear power plant, transporting equipment and resources via different unlockable boats.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3" name="Google Shape;2433;p44"/>
          <p:cNvSpPr txBox="1">
            <a:spLocks noGrp="1"/>
          </p:cNvSpPr>
          <p:nvPr>
            <p:ph type="subTitle" idx="4"/>
          </p:nvPr>
        </p:nvSpPr>
        <p:spPr>
          <a:xfrm>
            <a:off x="4724409" y="3424518"/>
            <a:ext cx="2802622" cy="1261775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The player controls four famous ocean liners navigating in and out of ports. The game lacks ship building and tycoon business aspects.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2434" name="Google Shape;2434;p44"/>
          <p:cNvSpPr txBox="1">
            <a:spLocks noGrp="1"/>
          </p:cNvSpPr>
          <p:nvPr>
            <p:ph type="subTitle" idx="5"/>
          </p:nvPr>
        </p:nvSpPr>
        <p:spPr>
          <a:xfrm>
            <a:off x="1610831" y="1616550"/>
            <a:ext cx="2802618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Idle Titanic Tycoon: Ship Game</a:t>
            </a:r>
            <a:endParaRPr sz="1200" kern="1200" dirty="0"/>
          </a:p>
        </p:txBody>
      </p:sp>
      <p:sp>
        <p:nvSpPr>
          <p:cNvPr id="2435" name="Google Shape;2435;p44"/>
          <p:cNvSpPr txBox="1">
            <a:spLocks noGrp="1"/>
          </p:cNvSpPr>
          <p:nvPr>
            <p:ph type="subTitle" idx="6"/>
          </p:nvPr>
        </p:nvSpPr>
        <p:spPr>
          <a:xfrm>
            <a:off x="1610832" y="3057405"/>
            <a:ext cx="2808760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Ship Simulator: Boat Game</a:t>
            </a:r>
            <a:endParaRPr sz="1200" kern="1200" dirty="0"/>
          </a:p>
        </p:txBody>
      </p:sp>
      <p:sp>
        <p:nvSpPr>
          <p:cNvPr id="2436" name="Google Shape;2436;p44"/>
          <p:cNvSpPr txBox="1">
            <a:spLocks noGrp="1"/>
          </p:cNvSpPr>
          <p:nvPr>
            <p:ph type="subTitle" idx="7"/>
          </p:nvPr>
        </p:nvSpPr>
        <p:spPr>
          <a:xfrm>
            <a:off x="4724405" y="1616550"/>
            <a:ext cx="2802622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kern="1200" dirty="0"/>
              <a:t>Stormworks: Build and Rescue</a:t>
            </a:r>
            <a:endParaRPr sz="1200" kern="1200" dirty="0"/>
          </a:p>
        </p:txBody>
      </p:sp>
      <p:sp>
        <p:nvSpPr>
          <p:cNvPr id="2437" name="Google Shape;2437;p44"/>
          <p:cNvSpPr txBox="1">
            <a:spLocks noGrp="1"/>
          </p:cNvSpPr>
          <p:nvPr>
            <p:ph type="subTitle" idx="8"/>
          </p:nvPr>
        </p:nvSpPr>
        <p:spPr>
          <a:xfrm>
            <a:off x="4730552" y="3057405"/>
            <a:ext cx="2796475" cy="4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kern="1200" dirty="0"/>
              <a:t>Ocean Liner Simulator</a:t>
            </a:r>
          </a:p>
        </p:txBody>
      </p:sp>
      <p:grpSp>
        <p:nvGrpSpPr>
          <p:cNvPr id="2438" name="Google Shape;2438;p44"/>
          <p:cNvGrpSpPr/>
          <p:nvPr/>
        </p:nvGrpSpPr>
        <p:grpSpPr>
          <a:xfrm>
            <a:off x="713859" y="1703912"/>
            <a:ext cx="744564" cy="792000"/>
            <a:chOff x="2361225" y="3521900"/>
            <a:chExt cx="4421400" cy="589250"/>
          </a:xfrm>
        </p:grpSpPr>
        <p:cxnSp>
          <p:nvCxnSpPr>
            <p:cNvPr id="2439" name="Google Shape;2439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1" name="Google Shape;2441;p44"/>
          <p:cNvGrpSpPr/>
          <p:nvPr/>
        </p:nvGrpSpPr>
        <p:grpSpPr>
          <a:xfrm>
            <a:off x="713859" y="3144762"/>
            <a:ext cx="744564" cy="792000"/>
            <a:chOff x="2361225" y="3521900"/>
            <a:chExt cx="4421400" cy="589250"/>
          </a:xfrm>
        </p:grpSpPr>
        <p:cxnSp>
          <p:nvCxnSpPr>
            <p:cNvPr id="2442" name="Google Shape;2442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4" name="Google Shape;2444;p44"/>
          <p:cNvGrpSpPr/>
          <p:nvPr/>
        </p:nvGrpSpPr>
        <p:grpSpPr>
          <a:xfrm>
            <a:off x="7679436" y="1703912"/>
            <a:ext cx="744564" cy="792000"/>
            <a:chOff x="2361225" y="3521900"/>
            <a:chExt cx="4421400" cy="589250"/>
          </a:xfrm>
        </p:grpSpPr>
        <p:cxnSp>
          <p:nvCxnSpPr>
            <p:cNvPr id="2445" name="Google Shape;2445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7" name="Google Shape;2447;p44"/>
          <p:cNvGrpSpPr/>
          <p:nvPr/>
        </p:nvGrpSpPr>
        <p:grpSpPr>
          <a:xfrm>
            <a:off x="7679436" y="3144762"/>
            <a:ext cx="744564" cy="792000"/>
            <a:chOff x="2361225" y="3521900"/>
            <a:chExt cx="4421400" cy="589250"/>
          </a:xfrm>
        </p:grpSpPr>
        <p:cxnSp>
          <p:nvCxnSpPr>
            <p:cNvPr id="2448" name="Google Shape;2448;p44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4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ship in the water&#10;&#10;Description automatically generated">
            <a:extLst>
              <a:ext uri="{FF2B5EF4-FFF2-40B4-BE49-F238E27FC236}">
                <a16:creationId xmlns:a16="http://schemas.microsoft.com/office/drawing/2014/main" id="{A7E9269C-F8E9-B5EA-57AB-352C3BF0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1" y="1738789"/>
            <a:ext cx="720000" cy="720000"/>
          </a:xfrm>
          <a:prstGeom prst="roundRect">
            <a:avLst/>
          </a:prstGeom>
        </p:spPr>
      </p:pic>
      <p:pic>
        <p:nvPicPr>
          <p:cNvPr id="47" name="Picture 46" descr="A ship with smoke coming out of it&#10;&#10;Description automatically generated">
            <a:extLst>
              <a:ext uri="{FF2B5EF4-FFF2-40B4-BE49-F238E27FC236}">
                <a16:creationId xmlns:a16="http://schemas.microsoft.com/office/drawing/2014/main" id="{7F4A5C24-337B-E251-2E45-5839CF97F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427" y="3180762"/>
            <a:ext cx="720000" cy="720000"/>
          </a:xfrm>
          <a:prstGeom prst="roundRect">
            <a:avLst/>
          </a:prstGeom>
        </p:spPr>
      </p:pic>
      <p:pic>
        <p:nvPicPr>
          <p:cNvPr id="51" name="Picture 50" descr="A cartoon boat in the water&#10;&#10;Description automatically generated">
            <a:extLst>
              <a:ext uri="{FF2B5EF4-FFF2-40B4-BE49-F238E27FC236}">
                <a16:creationId xmlns:a16="http://schemas.microsoft.com/office/drawing/2014/main" id="{88E9A5EE-3DC3-38E7-5668-E5FDA110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" y="3180762"/>
            <a:ext cx="720000" cy="720000"/>
          </a:xfrm>
          <a:prstGeom prst="roundRect">
            <a:avLst/>
          </a:prstGeom>
        </p:spPr>
      </p:pic>
      <p:pic>
        <p:nvPicPr>
          <p:cNvPr id="4" name="Picture 3" descr="A white logo with wings and a sword&#10;&#10;Description automatically generated">
            <a:extLst>
              <a:ext uri="{FF2B5EF4-FFF2-40B4-BE49-F238E27FC236}">
                <a16:creationId xmlns:a16="http://schemas.microsoft.com/office/drawing/2014/main" id="{BE4922B4-5631-D9D7-5120-5B9A2BA4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427" y="1874773"/>
            <a:ext cx="1080000" cy="43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subTitle" idx="2"/>
          </p:nvPr>
        </p:nvSpPr>
        <p:spPr>
          <a:xfrm>
            <a:off x="3579000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Designer</a:t>
            </a:r>
            <a:endParaRPr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subTitle" idx="5"/>
          </p:nvPr>
        </p:nvSpPr>
        <p:spPr>
          <a:xfrm>
            <a:off x="6048848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Artist</a:t>
            </a:r>
            <a:endParaRPr dirty="0"/>
          </a:p>
        </p:txBody>
      </p:sp>
      <p:sp>
        <p:nvSpPr>
          <p:cNvPr id="2478" name="Google Shape;2478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2479" name="Google Shape;2479;p45"/>
          <p:cNvSpPr txBox="1">
            <a:spLocks noGrp="1"/>
          </p:cNvSpPr>
          <p:nvPr>
            <p:ph type="subTitle" idx="1"/>
          </p:nvPr>
        </p:nvSpPr>
        <p:spPr>
          <a:xfrm>
            <a:off x="1109152" y="2175450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Lead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Programmer</a:t>
            </a:r>
            <a:endParaRPr dirty="0"/>
          </a:p>
        </p:txBody>
      </p:sp>
      <p:sp>
        <p:nvSpPr>
          <p:cNvPr id="2483" name="Google Shape;2483;p45"/>
          <p:cNvSpPr txBox="1">
            <a:spLocks noGrp="1"/>
          </p:cNvSpPr>
          <p:nvPr>
            <p:ph type="subTitle" idx="7"/>
          </p:nvPr>
        </p:nvSpPr>
        <p:spPr>
          <a:xfrm>
            <a:off x="1113052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Lycia Stenson</a:t>
            </a:r>
            <a:endParaRPr sz="1600" dirty="0"/>
          </a:p>
        </p:txBody>
      </p:sp>
      <p:sp>
        <p:nvSpPr>
          <p:cNvPr id="2484" name="Google Shape;2484;p45"/>
          <p:cNvSpPr txBox="1">
            <a:spLocks noGrp="1"/>
          </p:cNvSpPr>
          <p:nvPr>
            <p:ph type="subTitle" idx="8"/>
          </p:nvPr>
        </p:nvSpPr>
        <p:spPr>
          <a:xfrm>
            <a:off x="3582900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Todd Clark</a:t>
            </a:r>
            <a:endParaRPr sz="1600" dirty="0"/>
          </a:p>
        </p:txBody>
      </p:sp>
      <p:sp>
        <p:nvSpPr>
          <p:cNvPr id="2485" name="Google Shape;2485;p45"/>
          <p:cNvSpPr txBox="1">
            <a:spLocks noGrp="1"/>
          </p:cNvSpPr>
          <p:nvPr>
            <p:ph type="subTitle" idx="9"/>
          </p:nvPr>
        </p:nvSpPr>
        <p:spPr>
          <a:xfrm>
            <a:off x="6052748" y="183524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Kelly Krause</a:t>
            </a:r>
            <a:endParaRPr sz="1600" dirty="0"/>
          </a:p>
        </p:txBody>
      </p:sp>
      <p:grpSp>
        <p:nvGrpSpPr>
          <p:cNvPr id="2489" name="Google Shape;2489;p45"/>
          <p:cNvGrpSpPr/>
          <p:nvPr/>
        </p:nvGrpSpPr>
        <p:grpSpPr>
          <a:xfrm>
            <a:off x="1841510" y="1397728"/>
            <a:ext cx="521283" cy="437518"/>
            <a:chOff x="2361225" y="3521900"/>
            <a:chExt cx="4421400" cy="589250"/>
          </a:xfrm>
        </p:grpSpPr>
        <p:cxnSp>
          <p:nvCxnSpPr>
            <p:cNvPr id="2490" name="Google Shape;2490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2" name="Google Shape;2492;p45"/>
          <p:cNvGrpSpPr/>
          <p:nvPr/>
        </p:nvGrpSpPr>
        <p:grpSpPr>
          <a:xfrm>
            <a:off x="4311358" y="1397728"/>
            <a:ext cx="521283" cy="437518"/>
            <a:chOff x="2361225" y="3521900"/>
            <a:chExt cx="4421400" cy="589250"/>
          </a:xfrm>
        </p:grpSpPr>
        <p:cxnSp>
          <p:nvCxnSpPr>
            <p:cNvPr id="2493" name="Google Shape;2493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5" name="Google Shape;2495;p45"/>
          <p:cNvGrpSpPr/>
          <p:nvPr/>
        </p:nvGrpSpPr>
        <p:grpSpPr>
          <a:xfrm>
            <a:off x="6781207" y="1397728"/>
            <a:ext cx="521283" cy="437518"/>
            <a:chOff x="2361225" y="3521900"/>
            <a:chExt cx="4421400" cy="589250"/>
          </a:xfrm>
        </p:grpSpPr>
        <p:cxnSp>
          <p:nvCxnSpPr>
            <p:cNvPr id="2496" name="Google Shape;2496;p45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7" name="Google Shape;2507;p45"/>
          <p:cNvSpPr/>
          <p:nvPr/>
        </p:nvSpPr>
        <p:spPr>
          <a:xfrm>
            <a:off x="6967342" y="1501180"/>
            <a:ext cx="149013" cy="230604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5"/>
          <p:cNvSpPr/>
          <p:nvPr/>
        </p:nvSpPr>
        <p:spPr>
          <a:xfrm>
            <a:off x="4496875" y="1499938"/>
            <a:ext cx="150249" cy="233076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45"/>
          <p:cNvGrpSpPr/>
          <p:nvPr/>
        </p:nvGrpSpPr>
        <p:grpSpPr>
          <a:xfrm>
            <a:off x="2003346" y="1500239"/>
            <a:ext cx="218241" cy="232448"/>
            <a:chOff x="5421475" y="1945825"/>
            <a:chExt cx="278050" cy="296150"/>
          </a:xfrm>
        </p:grpSpPr>
        <p:sp>
          <p:nvSpPr>
            <p:cNvPr id="2513" name="Google Shape;2513;p4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2BBE0-19AF-53F0-3FBC-B046D071B3DD}"/>
              </a:ext>
            </a:extLst>
          </p:cNvPr>
          <p:cNvGrpSpPr/>
          <p:nvPr/>
        </p:nvGrpSpPr>
        <p:grpSpPr>
          <a:xfrm>
            <a:off x="2344075" y="2992973"/>
            <a:ext cx="4455848" cy="1413147"/>
            <a:chOff x="2186324" y="3181677"/>
            <a:chExt cx="4455848" cy="1413147"/>
          </a:xfrm>
        </p:grpSpPr>
        <p:sp>
          <p:nvSpPr>
            <p:cNvPr id="19" name="Google Shape;2480;p45"/>
            <p:cNvSpPr txBox="1">
              <a:spLocks/>
            </p:cNvSpPr>
            <p:nvPr/>
          </p:nvSpPr>
          <p:spPr>
            <a:xfrm>
              <a:off x="2186324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Technical Designer</a:t>
              </a:r>
            </a:p>
            <a:p>
              <a:pPr marL="0" indent="0"/>
              <a:r>
                <a:rPr lang="en-GB"/>
                <a:t>Programmer</a:t>
              </a:r>
              <a:endParaRPr lang="en-GB" dirty="0"/>
            </a:p>
          </p:txBody>
        </p:sp>
        <p:sp>
          <p:nvSpPr>
            <p:cNvPr id="20" name="Google Shape;2481;p45"/>
            <p:cNvSpPr txBox="1">
              <a:spLocks/>
            </p:cNvSpPr>
            <p:nvPr/>
          </p:nvSpPr>
          <p:spPr>
            <a:xfrm>
              <a:off x="4656172" y="3959424"/>
              <a:ext cx="19860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3"/>
                <a:buNone/>
                <a:defRPr sz="1400" b="0" i="0" u="none" strike="noStrike" cap="none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defRPr>
              </a:lvl9pPr>
            </a:lstStyle>
            <a:p>
              <a:pPr marL="0" indent="0"/>
              <a:r>
                <a:rPr lang="en-GB"/>
                <a:t>Prop &amp; Set Artist</a:t>
              </a:r>
              <a:endParaRPr lang="en-GB" dirty="0"/>
            </a:p>
          </p:txBody>
        </p:sp>
        <p:sp>
          <p:nvSpPr>
            <p:cNvPr id="21" name="Google Shape;2486;p45"/>
            <p:cNvSpPr txBox="1">
              <a:spLocks/>
            </p:cNvSpPr>
            <p:nvPr/>
          </p:nvSpPr>
          <p:spPr>
            <a:xfrm>
              <a:off x="2190224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Lisa Curtis</a:t>
              </a:r>
              <a:endParaRPr lang="en-GB" sz="1600" dirty="0"/>
            </a:p>
          </p:txBody>
        </p:sp>
        <p:sp>
          <p:nvSpPr>
            <p:cNvPr id="22" name="Google Shape;2487;p45"/>
            <p:cNvSpPr txBox="1">
              <a:spLocks/>
            </p:cNvSpPr>
            <p:nvPr/>
          </p:nvSpPr>
          <p:spPr>
            <a:xfrm>
              <a:off x="4660072" y="3619199"/>
              <a:ext cx="197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17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bre Baskerville"/>
                <a:buNone/>
                <a:defRPr sz="2400" b="1" i="0" u="none" strike="noStrike" cap="none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defRPr>
              </a:lvl9pPr>
            </a:lstStyle>
            <a:p>
              <a:pPr marL="0" indent="0"/>
              <a:r>
                <a:rPr lang="en-GB" sz="1600"/>
                <a:t>Melissa Curtis</a:t>
              </a:r>
              <a:endParaRPr lang="en-GB" sz="1600" dirty="0"/>
            </a:p>
          </p:txBody>
        </p:sp>
        <p:grpSp>
          <p:nvGrpSpPr>
            <p:cNvPr id="23" name="Google Shape;2498;p45"/>
            <p:cNvGrpSpPr/>
            <p:nvPr/>
          </p:nvGrpSpPr>
          <p:grpSpPr>
            <a:xfrm>
              <a:off x="2918682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31" name="Google Shape;2499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2500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501;p45"/>
            <p:cNvGrpSpPr/>
            <p:nvPr/>
          </p:nvGrpSpPr>
          <p:grpSpPr>
            <a:xfrm>
              <a:off x="5388530" y="3181677"/>
              <a:ext cx="521283" cy="437518"/>
              <a:chOff x="2361225" y="3521900"/>
              <a:chExt cx="4421400" cy="589250"/>
            </a:xfrm>
          </p:grpSpPr>
          <p:cxnSp>
            <p:nvCxnSpPr>
              <p:cNvPr id="29" name="Google Shape;2502;p45"/>
              <p:cNvCxnSpPr/>
              <p:nvPr/>
            </p:nvCxnSpPr>
            <p:spPr>
              <a:xfrm>
                <a:off x="2361225" y="352190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2503;p45"/>
              <p:cNvCxnSpPr/>
              <p:nvPr/>
            </p:nvCxnSpPr>
            <p:spPr>
              <a:xfrm>
                <a:off x="2361225" y="4111150"/>
                <a:ext cx="442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09;p45"/>
            <p:cNvGrpSpPr/>
            <p:nvPr/>
          </p:nvGrpSpPr>
          <p:grpSpPr>
            <a:xfrm>
              <a:off x="3065692" y="3284593"/>
              <a:ext cx="233076" cy="231663"/>
              <a:chOff x="5045775" y="1946400"/>
              <a:chExt cx="296950" cy="295150"/>
            </a:xfrm>
          </p:grpSpPr>
          <p:sp>
            <p:nvSpPr>
              <p:cNvPr id="27" name="Google Shape;2510;p45"/>
              <p:cNvSpPr/>
              <p:nvPr/>
            </p:nvSpPr>
            <p:spPr>
              <a:xfrm>
                <a:off x="5113500" y="1998600"/>
                <a:ext cx="160700" cy="15595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6238" extrusionOk="0">
                    <a:moveTo>
                      <a:pt x="3309" y="2079"/>
                    </a:moveTo>
                    <a:cubicBezTo>
                      <a:pt x="3718" y="2079"/>
                      <a:pt x="4033" y="2394"/>
                      <a:pt x="4033" y="2804"/>
                    </a:cubicBezTo>
                    <a:cubicBezTo>
                      <a:pt x="4033" y="3182"/>
                      <a:pt x="3718" y="3497"/>
                      <a:pt x="3309" y="3497"/>
                    </a:cubicBezTo>
                    <a:cubicBezTo>
                      <a:pt x="2931" y="3497"/>
                      <a:pt x="2616" y="3150"/>
                      <a:pt x="2616" y="2804"/>
                    </a:cubicBezTo>
                    <a:cubicBezTo>
                      <a:pt x="2616" y="2394"/>
                      <a:pt x="2931" y="2079"/>
                      <a:pt x="3309" y="2079"/>
                    </a:cubicBezTo>
                    <a:close/>
                    <a:moveTo>
                      <a:pt x="3403" y="662"/>
                    </a:moveTo>
                    <a:cubicBezTo>
                      <a:pt x="4726" y="662"/>
                      <a:pt x="5798" y="1764"/>
                      <a:pt x="5798" y="3119"/>
                    </a:cubicBezTo>
                    <a:cubicBezTo>
                      <a:pt x="5703" y="3655"/>
                      <a:pt x="5546" y="4222"/>
                      <a:pt x="5199" y="4663"/>
                    </a:cubicBezTo>
                    <a:cubicBezTo>
                      <a:pt x="5010" y="4253"/>
                      <a:pt x="4726" y="3938"/>
                      <a:pt x="4348" y="3686"/>
                    </a:cubicBezTo>
                    <a:cubicBezTo>
                      <a:pt x="4569" y="3466"/>
                      <a:pt x="4726" y="3119"/>
                      <a:pt x="4726" y="2741"/>
                    </a:cubicBezTo>
                    <a:cubicBezTo>
                      <a:pt x="4726" y="2016"/>
                      <a:pt x="4096" y="1386"/>
                      <a:pt x="3340" y="1386"/>
                    </a:cubicBezTo>
                    <a:cubicBezTo>
                      <a:pt x="2616" y="1386"/>
                      <a:pt x="1986" y="2016"/>
                      <a:pt x="1986" y="2741"/>
                    </a:cubicBezTo>
                    <a:cubicBezTo>
                      <a:pt x="1986" y="3119"/>
                      <a:pt x="2143" y="3466"/>
                      <a:pt x="2364" y="3686"/>
                    </a:cubicBezTo>
                    <a:cubicBezTo>
                      <a:pt x="1986" y="3907"/>
                      <a:pt x="1702" y="4253"/>
                      <a:pt x="1513" y="4663"/>
                    </a:cubicBezTo>
                    <a:cubicBezTo>
                      <a:pt x="1072" y="4096"/>
                      <a:pt x="883" y="3434"/>
                      <a:pt x="977" y="2772"/>
                    </a:cubicBezTo>
                    <a:cubicBezTo>
                      <a:pt x="1135" y="1670"/>
                      <a:pt x="2143" y="662"/>
                      <a:pt x="3403" y="662"/>
                    </a:cubicBezTo>
                    <a:close/>
                    <a:moveTo>
                      <a:pt x="3309" y="4190"/>
                    </a:moveTo>
                    <a:cubicBezTo>
                      <a:pt x="3939" y="4190"/>
                      <a:pt x="4443" y="4600"/>
                      <a:pt x="4663" y="5167"/>
                    </a:cubicBezTo>
                    <a:cubicBezTo>
                      <a:pt x="4254" y="5450"/>
                      <a:pt x="3781" y="5545"/>
                      <a:pt x="3309" y="5545"/>
                    </a:cubicBezTo>
                    <a:cubicBezTo>
                      <a:pt x="2836" y="5545"/>
                      <a:pt x="2364" y="5387"/>
                      <a:pt x="1986" y="5167"/>
                    </a:cubicBezTo>
                    <a:cubicBezTo>
                      <a:pt x="2143" y="4568"/>
                      <a:pt x="2679" y="4190"/>
                      <a:pt x="3309" y="4190"/>
                    </a:cubicBezTo>
                    <a:close/>
                    <a:moveTo>
                      <a:pt x="3309" y="0"/>
                    </a:moveTo>
                    <a:cubicBezTo>
                      <a:pt x="1733" y="0"/>
                      <a:pt x="410" y="1229"/>
                      <a:pt x="253" y="2678"/>
                    </a:cubicBezTo>
                    <a:cubicBezTo>
                      <a:pt x="1" y="4600"/>
                      <a:pt x="1450" y="6238"/>
                      <a:pt x="3309" y="6238"/>
                    </a:cubicBezTo>
                    <a:cubicBezTo>
                      <a:pt x="5042" y="6238"/>
                      <a:pt x="6428" y="4820"/>
                      <a:pt x="6428" y="3119"/>
                    </a:cubicBezTo>
                    <a:cubicBezTo>
                      <a:pt x="6428" y="1418"/>
                      <a:pt x="5042" y="0"/>
                      <a:pt x="3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511;p45"/>
              <p:cNvSpPr/>
              <p:nvPr/>
            </p:nvSpPr>
            <p:spPr>
              <a:xfrm>
                <a:off x="5045775" y="1946400"/>
                <a:ext cx="296950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06" extrusionOk="0">
                    <a:moveTo>
                      <a:pt x="6018" y="765"/>
                    </a:moveTo>
                    <a:lnTo>
                      <a:pt x="6868" y="1426"/>
                    </a:lnTo>
                    <a:cubicBezTo>
                      <a:pt x="6963" y="1458"/>
                      <a:pt x="7026" y="1489"/>
                      <a:pt x="7152" y="1489"/>
                    </a:cubicBezTo>
                    <a:lnTo>
                      <a:pt x="8223" y="1332"/>
                    </a:lnTo>
                    <a:lnTo>
                      <a:pt x="8664" y="2372"/>
                    </a:lnTo>
                    <a:cubicBezTo>
                      <a:pt x="8696" y="2435"/>
                      <a:pt x="8790" y="2529"/>
                      <a:pt x="8853" y="2561"/>
                    </a:cubicBezTo>
                    <a:lnTo>
                      <a:pt x="9893" y="2970"/>
                    </a:lnTo>
                    <a:lnTo>
                      <a:pt x="9735" y="4073"/>
                    </a:lnTo>
                    <a:cubicBezTo>
                      <a:pt x="9735" y="4136"/>
                      <a:pt x="9735" y="4262"/>
                      <a:pt x="9798" y="4325"/>
                    </a:cubicBezTo>
                    <a:lnTo>
                      <a:pt x="10460" y="5207"/>
                    </a:lnTo>
                    <a:lnTo>
                      <a:pt x="9798" y="6058"/>
                    </a:lnTo>
                    <a:cubicBezTo>
                      <a:pt x="9767" y="6152"/>
                      <a:pt x="9735" y="6215"/>
                      <a:pt x="9735" y="6341"/>
                    </a:cubicBezTo>
                    <a:lnTo>
                      <a:pt x="9893" y="7444"/>
                    </a:lnTo>
                    <a:lnTo>
                      <a:pt x="8853" y="7853"/>
                    </a:lnTo>
                    <a:cubicBezTo>
                      <a:pt x="8790" y="7885"/>
                      <a:pt x="8696" y="7948"/>
                      <a:pt x="8664" y="8042"/>
                    </a:cubicBezTo>
                    <a:lnTo>
                      <a:pt x="8255" y="9051"/>
                    </a:lnTo>
                    <a:lnTo>
                      <a:pt x="7120" y="8893"/>
                    </a:lnTo>
                    <a:cubicBezTo>
                      <a:pt x="7057" y="8893"/>
                      <a:pt x="6931" y="8893"/>
                      <a:pt x="6837" y="8988"/>
                    </a:cubicBezTo>
                    <a:lnTo>
                      <a:pt x="5986" y="9649"/>
                    </a:lnTo>
                    <a:lnTo>
                      <a:pt x="5104" y="8988"/>
                    </a:lnTo>
                    <a:cubicBezTo>
                      <a:pt x="5041" y="8925"/>
                      <a:pt x="5010" y="8893"/>
                      <a:pt x="4915" y="8893"/>
                    </a:cubicBezTo>
                    <a:lnTo>
                      <a:pt x="4884" y="8893"/>
                    </a:lnTo>
                    <a:lnTo>
                      <a:pt x="3781" y="9051"/>
                    </a:lnTo>
                    <a:lnTo>
                      <a:pt x="3371" y="8042"/>
                    </a:lnTo>
                    <a:cubicBezTo>
                      <a:pt x="3340" y="7948"/>
                      <a:pt x="3277" y="7885"/>
                      <a:pt x="3182" y="7853"/>
                    </a:cubicBezTo>
                    <a:lnTo>
                      <a:pt x="2143" y="7444"/>
                    </a:lnTo>
                    <a:lnTo>
                      <a:pt x="2300" y="6341"/>
                    </a:lnTo>
                    <a:cubicBezTo>
                      <a:pt x="2300" y="6278"/>
                      <a:pt x="2300" y="6152"/>
                      <a:pt x="2237" y="6058"/>
                    </a:cubicBezTo>
                    <a:lnTo>
                      <a:pt x="1576" y="5207"/>
                    </a:lnTo>
                    <a:lnTo>
                      <a:pt x="2237" y="4325"/>
                    </a:lnTo>
                    <a:cubicBezTo>
                      <a:pt x="2269" y="4262"/>
                      <a:pt x="2300" y="4167"/>
                      <a:pt x="2300" y="4073"/>
                    </a:cubicBezTo>
                    <a:lnTo>
                      <a:pt x="2143" y="2970"/>
                    </a:lnTo>
                    <a:lnTo>
                      <a:pt x="3182" y="2561"/>
                    </a:lnTo>
                    <a:cubicBezTo>
                      <a:pt x="3277" y="2529"/>
                      <a:pt x="3340" y="2435"/>
                      <a:pt x="3371" y="2372"/>
                    </a:cubicBezTo>
                    <a:lnTo>
                      <a:pt x="3812" y="1332"/>
                    </a:lnTo>
                    <a:lnTo>
                      <a:pt x="4884" y="1489"/>
                    </a:lnTo>
                    <a:cubicBezTo>
                      <a:pt x="4947" y="1489"/>
                      <a:pt x="5073" y="1489"/>
                      <a:pt x="5167" y="1426"/>
                    </a:cubicBezTo>
                    <a:lnTo>
                      <a:pt x="6018" y="765"/>
                    </a:lnTo>
                    <a:close/>
                    <a:moveTo>
                      <a:pt x="2174" y="8168"/>
                    </a:moveTo>
                    <a:lnTo>
                      <a:pt x="2804" y="8420"/>
                    </a:lnTo>
                    <a:lnTo>
                      <a:pt x="3277" y="9586"/>
                    </a:lnTo>
                    <a:cubicBezTo>
                      <a:pt x="3308" y="9681"/>
                      <a:pt x="3434" y="9775"/>
                      <a:pt x="3529" y="9775"/>
                    </a:cubicBezTo>
                    <a:lnTo>
                      <a:pt x="2647" y="10720"/>
                    </a:lnTo>
                    <a:lnTo>
                      <a:pt x="2426" y="9649"/>
                    </a:lnTo>
                    <a:cubicBezTo>
                      <a:pt x="2395" y="9523"/>
                      <a:pt x="2332" y="9429"/>
                      <a:pt x="2174" y="9366"/>
                    </a:cubicBezTo>
                    <a:lnTo>
                      <a:pt x="1134" y="9177"/>
                    </a:lnTo>
                    <a:lnTo>
                      <a:pt x="2174" y="8168"/>
                    </a:lnTo>
                    <a:close/>
                    <a:moveTo>
                      <a:pt x="9861" y="8105"/>
                    </a:moveTo>
                    <a:lnTo>
                      <a:pt x="10901" y="9145"/>
                    </a:lnTo>
                    <a:lnTo>
                      <a:pt x="9893" y="9366"/>
                    </a:lnTo>
                    <a:cubicBezTo>
                      <a:pt x="9767" y="9429"/>
                      <a:pt x="9641" y="9492"/>
                      <a:pt x="9609" y="9649"/>
                    </a:cubicBezTo>
                    <a:lnTo>
                      <a:pt x="9389" y="10720"/>
                    </a:lnTo>
                    <a:lnTo>
                      <a:pt x="8507" y="9712"/>
                    </a:lnTo>
                    <a:cubicBezTo>
                      <a:pt x="8601" y="9712"/>
                      <a:pt x="8727" y="9649"/>
                      <a:pt x="8759" y="9523"/>
                    </a:cubicBezTo>
                    <a:lnTo>
                      <a:pt x="9231" y="8389"/>
                    </a:lnTo>
                    <a:lnTo>
                      <a:pt x="9861" y="8105"/>
                    </a:lnTo>
                    <a:close/>
                    <a:moveTo>
                      <a:pt x="6002" y="1"/>
                    </a:moveTo>
                    <a:cubicBezTo>
                      <a:pt x="5923" y="1"/>
                      <a:pt x="5844" y="24"/>
                      <a:pt x="5797" y="72"/>
                    </a:cubicBezTo>
                    <a:lnTo>
                      <a:pt x="4852" y="828"/>
                    </a:lnTo>
                    <a:lnTo>
                      <a:pt x="3623" y="670"/>
                    </a:lnTo>
                    <a:cubicBezTo>
                      <a:pt x="3607" y="667"/>
                      <a:pt x="3590" y="665"/>
                      <a:pt x="3573" y="665"/>
                    </a:cubicBezTo>
                    <a:cubicBezTo>
                      <a:pt x="3434" y="665"/>
                      <a:pt x="3305" y="775"/>
                      <a:pt x="3277" y="859"/>
                    </a:cubicBezTo>
                    <a:lnTo>
                      <a:pt x="2804" y="2025"/>
                    </a:lnTo>
                    <a:lnTo>
                      <a:pt x="1639" y="2498"/>
                    </a:lnTo>
                    <a:cubicBezTo>
                      <a:pt x="1481" y="2561"/>
                      <a:pt x="1418" y="2687"/>
                      <a:pt x="1450" y="2844"/>
                    </a:cubicBezTo>
                    <a:lnTo>
                      <a:pt x="1607" y="4073"/>
                    </a:lnTo>
                    <a:lnTo>
                      <a:pt x="851" y="5018"/>
                    </a:lnTo>
                    <a:cubicBezTo>
                      <a:pt x="788" y="5112"/>
                      <a:pt x="788" y="5333"/>
                      <a:pt x="851" y="5428"/>
                    </a:cubicBezTo>
                    <a:lnTo>
                      <a:pt x="1607" y="6373"/>
                    </a:lnTo>
                    <a:lnTo>
                      <a:pt x="1450" y="7601"/>
                    </a:lnTo>
                    <a:cubicBezTo>
                      <a:pt x="1450" y="7696"/>
                      <a:pt x="1450" y="7759"/>
                      <a:pt x="1481" y="7853"/>
                    </a:cubicBezTo>
                    <a:lnTo>
                      <a:pt x="189" y="9145"/>
                    </a:lnTo>
                    <a:cubicBezTo>
                      <a:pt x="0" y="9334"/>
                      <a:pt x="126" y="9649"/>
                      <a:pt x="347" y="9744"/>
                    </a:cubicBezTo>
                    <a:lnTo>
                      <a:pt x="1765" y="10059"/>
                    </a:lnTo>
                    <a:lnTo>
                      <a:pt x="2080" y="11539"/>
                    </a:lnTo>
                    <a:cubicBezTo>
                      <a:pt x="2099" y="11714"/>
                      <a:pt x="2250" y="11805"/>
                      <a:pt x="2407" y="11805"/>
                    </a:cubicBezTo>
                    <a:cubicBezTo>
                      <a:pt x="2505" y="11805"/>
                      <a:pt x="2606" y="11770"/>
                      <a:pt x="2678" y="11697"/>
                    </a:cubicBezTo>
                    <a:cubicBezTo>
                      <a:pt x="4410" y="9858"/>
                      <a:pt x="4587" y="9665"/>
                      <a:pt x="4601" y="9649"/>
                    </a:cubicBezTo>
                    <a:lnTo>
                      <a:pt x="4601" y="9649"/>
                    </a:lnTo>
                    <a:lnTo>
                      <a:pt x="4789" y="9618"/>
                    </a:lnTo>
                    <a:lnTo>
                      <a:pt x="5734" y="10374"/>
                    </a:lnTo>
                    <a:cubicBezTo>
                      <a:pt x="5829" y="10405"/>
                      <a:pt x="5860" y="10437"/>
                      <a:pt x="5955" y="10437"/>
                    </a:cubicBezTo>
                    <a:cubicBezTo>
                      <a:pt x="6018" y="10437"/>
                      <a:pt x="6112" y="10405"/>
                      <a:pt x="6144" y="10374"/>
                    </a:cubicBezTo>
                    <a:lnTo>
                      <a:pt x="7089" y="9618"/>
                    </a:lnTo>
                    <a:lnTo>
                      <a:pt x="7278" y="9649"/>
                    </a:lnTo>
                    <a:lnTo>
                      <a:pt x="9200" y="11697"/>
                    </a:lnTo>
                    <a:cubicBezTo>
                      <a:pt x="9284" y="11770"/>
                      <a:pt x="9388" y="11805"/>
                      <a:pt x="9485" y="11805"/>
                    </a:cubicBezTo>
                    <a:cubicBezTo>
                      <a:pt x="9640" y="11805"/>
                      <a:pt x="9779" y="11714"/>
                      <a:pt x="9798" y="11539"/>
                    </a:cubicBezTo>
                    <a:lnTo>
                      <a:pt x="10113" y="10059"/>
                    </a:lnTo>
                    <a:lnTo>
                      <a:pt x="11531" y="9744"/>
                    </a:lnTo>
                    <a:cubicBezTo>
                      <a:pt x="11815" y="9681"/>
                      <a:pt x="11878" y="9334"/>
                      <a:pt x="11689" y="9145"/>
                    </a:cubicBezTo>
                    <a:lnTo>
                      <a:pt x="10523" y="7853"/>
                    </a:lnTo>
                    <a:cubicBezTo>
                      <a:pt x="10554" y="7759"/>
                      <a:pt x="10586" y="7696"/>
                      <a:pt x="10554" y="7601"/>
                    </a:cubicBezTo>
                    <a:lnTo>
                      <a:pt x="10397" y="6373"/>
                    </a:lnTo>
                    <a:lnTo>
                      <a:pt x="11153" y="5428"/>
                    </a:lnTo>
                    <a:cubicBezTo>
                      <a:pt x="11216" y="5333"/>
                      <a:pt x="11216" y="5112"/>
                      <a:pt x="11153" y="5018"/>
                    </a:cubicBezTo>
                    <a:lnTo>
                      <a:pt x="10397" y="4073"/>
                    </a:lnTo>
                    <a:lnTo>
                      <a:pt x="10554" y="2844"/>
                    </a:lnTo>
                    <a:cubicBezTo>
                      <a:pt x="10586" y="2687"/>
                      <a:pt x="10460" y="2529"/>
                      <a:pt x="10365" y="2498"/>
                    </a:cubicBezTo>
                    <a:lnTo>
                      <a:pt x="9200" y="2025"/>
                    </a:lnTo>
                    <a:lnTo>
                      <a:pt x="8727" y="859"/>
                    </a:lnTo>
                    <a:cubicBezTo>
                      <a:pt x="8675" y="728"/>
                      <a:pt x="8578" y="662"/>
                      <a:pt x="8457" y="662"/>
                    </a:cubicBezTo>
                    <a:cubicBezTo>
                      <a:pt x="8432" y="662"/>
                      <a:pt x="8407" y="665"/>
                      <a:pt x="8381" y="670"/>
                    </a:cubicBezTo>
                    <a:lnTo>
                      <a:pt x="7152" y="828"/>
                    </a:lnTo>
                    <a:lnTo>
                      <a:pt x="6207" y="72"/>
                    </a:lnTo>
                    <a:cubicBezTo>
                      <a:pt x="6160" y="24"/>
                      <a:pt x="6081" y="1"/>
                      <a:pt x="6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521;p45"/>
            <p:cNvSpPr/>
            <p:nvPr/>
          </p:nvSpPr>
          <p:spPr>
            <a:xfrm>
              <a:off x="5531388" y="3284511"/>
              <a:ext cx="235568" cy="231840"/>
            </a:xfrm>
            <a:custGeom>
              <a:avLst/>
              <a:gdLst/>
              <a:ahLst/>
              <a:cxnLst/>
              <a:rect l="l" t="t" r="r" b="b"/>
              <a:pathLst>
                <a:path w="12005" h="11815" extrusionOk="0">
                  <a:moveTo>
                    <a:pt x="6003" y="693"/>
                  </a:moveTo>
                  <a:cubicBezTo>
                    <a:pt x="6089" y="693"/>
                    <a:pt x="6176" y="725"/>
                    <a:pt x="6239" y="788"/>
                  </a:cubicBezTo>
                  <a:lnTo>
                    <a:pt x="8444" y="2993"/>
                  </a:lnTo>
                  <a:lnTo>
                    <a:pt x="7972" y="3466"/>
                  </a:lnTo>
                  <a:lnTo>
                    <a:pt x="7751" y="3214"/>
                  </a:lnTo>
                  <a:cubicBezTo>
                    <a:pt x="7562" y="3025"/>
                    <a:pt x="7279" y="2899"/>
                    <a:pt x="6995" y="2899"/>
                  </a:cubicBezTo>
                  <a:cubicBezTo>
                    <a:pt x="6711" y="2899"/>
                    <a:pt x="6459" y="3025"/>
                    <a:pt x="6239" y="3214"/>
                  </a:cubicBezTo>
                  <a:cubicBezTo>
                    <a:pt x="5861" y="3623"/>
                    <a:pt x="5861" y="4285"/>
                    <a:pt x="6239" y="4663"/>
                  </a:cubicBezTo>
                  <a:lnTo>
                    <a:pt x="6491" y="4915"/>
                  </a:lnTo>
                  <a:lnTo>
                    <a:pt x="6018" y="5388"/>
                  </a:lnTo>
                  <a:lnTo>
                    <a:pt x="5262" y="4631"/>
                  </a:lnTo>
                  <a:cubicBezTo>
                    <a:pt x="5199" y="4568"/>
                    <a:pt x="5113" y="4537"/>
                    <a:pt x="5026" y="4537"/>
                  </a:cubicBezTo>
                  <a:cubicBezTo>
                    <a:pt x="4939" y="4537"/>
                    <a:pt x="4853" y="4568"/>
                    <a:pt x="4790" y="4631"/>
                  </a:cubicBezTo>
                  <a:lnTo>
                    <a:pt x="4317" y="5104"/>
                  </a:lnTo>
                  <a:cubicBezTo>
                    <a:pt x="4254" y="5167"/>
                    <a:pt x="4167" y="5198"/>
                    <a:pt x="4081" y="5198"/>
                  </a:cubicBezTo>
                  <a:cubicBezTo>
                    <a:pt x="3994" y="5198"/>
                    <a:pt x="3907" y="5167"/>
                    <a:pt x="3844" y="5104"/>
                  </a:cubicBezTo>
                  <a:cubicBezTo>
                    <a:pt x="3718" y="4978"/>
                    <a:pt x="3718" y="4757"/>
                    <a:pt x="3844" y="4631"/>
                  </a:cubicBezTo>
                  <a:lnTo>
                    <a:pt x="4317" y="4159"/>
                  </a:lnTo>
                  <a:cubicBezTo>
                    <a:pt x="4443" y="4033"/>
                    <a:pt x="4443" y="3812"/>
                    <a:pt x="4317" y="3686"/>
                  </a:cubicBezTo>
                  <a:lnTo>
                    <a:pt x="3624" y="2993"/>
                  </a:lnTo>
                  <a:lnTo>
                    <a:pt x="5766" y="788"/>
                  </a:lnTo>
                  <a:cubicBezTo>
                    <a:pt x="5829" y="725"/>
                    <a:pt x="5916" y="693"/>
                    <a:pt x="6003" y="693"/>
                  </a:cubicBezTo>
                  <a:close/>
                  <a:moveTo>
                    <a:pt x="3088" y="3466"/>
                  </a:moveTo>
                  <a:lnTo>
                    <a:pt x="3561" y="3938"/>
                  </a:lnTo>
                  <a:lnTo>
                    <a:pt x="3340" y="4159"/>
                  </a:lnTo>
                  <a:cubicBezTo>
                    <a:pt x="2931" y="4568"/>
                    <a:pt x="2931" y="5230"/>
                    <a:pt x="3340" y="5608"/>
                  </a:cubicBezTo>
                  <a:cubicBezTo>
                    <a:pt x="3529" y="5813"/>
                    <a:pt x="3797" y="5915"/>
                    <a:pt x="4065" y="5915"/>
                  </a:cubicBezTo>
                  <a:cubicBezTo>
                    <a:pt x="4333" y="5915"/>
                    <a:pt x="4601" y="5813"/>
                    <a:pt x="4790" y="5608"/>
                  </a:cubicBezTo>
                  <a:lnTo>
                    <a:pt x="5042" y="5388"/>
                  </a:lnTo>
                  <a:lnTo>
                    <a:pt x="5514" y="5860"/>
                  </a:lnTo>
                  <a:lnTo>
                    <a:pt x="4758" y="6616"/>
                  </a:lnTo>
                  <a:cubicBezTo>
                    <a:pt x="4632" y="6711"/>
                    <a:pt x="4632" y="6963"/>
                    <a:pt x="4758" y="7089"/>
                  </a:cubicBezTo>
                  <a:lnTo>
                    <a:pt x="5231" y="7561"/>
                  </a:lnTo>
                  <a:cubicBezTo>
                    <a:pt x="5357" y="7656"/>
                    <a:pt x="5357" y="7908"/>
                    <a:pt x="5231" y="8002"/>
                  </a:cubicBezTo>
                  <a:cubicBezTo>
                    <a:pt x="5168" y="8065"/>
                    <a:pt x="5081" y="8097"/>
                    <a:pt x="4994" y="8097"/>
                  </a:cubicBezTo>
                  <a:cubicBezTo>
                    <a:pt x="4908" y="8097"/>
                    <a:pt x="4821" y="8065"/>
                    <a:pt x="4758" y="8002"/>
                  </a:cubicBezTo>
                  <a:lnTo>
                    <a:pt x="4286" y="7561"/>
                  </a:lnTo>
                  <a:cubicBezTo>
                    <a:pt x="4223" y="7498"/>
                    <a:pt x="4136" y="7467"/>
                    <a:pt x="4049" y="7467"/>
                  </a:cubicBezTo>
                  <a:cubicBezTo>
                    <a:pt x="3963" y="7467"/>
                    <a:pt x="3876" y="7498"/>
                    <a:pt x="3813" y="7561"/>
                  </a:cubicBezTo>
                  <a:lnTo>
                    <a:pt x="3088" y="8254"/>
                  </a:lnTo>
                  <a:lnTo>
                    <a:pt x="883" y="6049"/>
                  </a:lnTo>
                  <a:cubicBezTo>
                    <a:pt x="789" y="6018"/>
                    <a:pt x="789" y="5829"/>
                    <a:pt x="883" y="5671"/>
                  </a:cubicBezTo>
                  <a:lnTo>
                    <a:pt x="3088" y="3466"/>
                  </a:lnTo>
                  <a:close/>
                  <a:moveTo>
                    <a:pt x="8917" y="3529"/>
                  </a:moveTo>
                  <a:lnTo>
                    <a:pt x="11122" y="5671"/>
                  </a:lnTo>
                  <a:cubicBezTo>
                    <a:pt x="11248" y="5766"/>
                    <a:pt x="11248" y="6018"/>
                    <a:pt x="11122" y="6144"/>
                  </a:cubicBezTo>
                  <a:lnTo>
                    <a:pt x="8917" y="8349"/>
                  </a:lnTo>
                  <a:lnTo>
                    <a:pt x="8444" y="7876"/>
                  </a:lnTo>
                  <a:lnTo>
                    <a:pt x="8696" y="7624"/>
                  </a:lnTo>
                  <a:cubicBezTo>
                    <a:pt x="9074" y="7246"/>
                    <a:pt x="9074" y="6553"/>
                    <a:pt x="8696" y="6175"/>
                  </a:cubicBezTo>
                  <a:cubicBezTo>
                    <a:pt x="8491" y="5970"/>
                    <a:pt x="8224" y="5868"/>
                    <a:pt x="7956" y="5868"/>
                  </a:cubicBezTo>
                  <a:cubicBezTo>
                    <a:pt x="7688" y="5868"/>
                    <a:pt x="7420" y="5970"/>
                    <a:pt x="7216" y="6175"/>
                  </a:cubicBezTo>
                  <a:lnTo>
                    <a:pt x="6995" y="6396"/>
                  </a:lnTo>
                  <a:lnTo>
                    <a:pt x="6522" y="5923"/>
                  </a:lnTo>
                  <a:lnTo>
                    <a:pt x="7279" y="5198"/>
                  </a:lnTo>
                  <a:cubicBezTo>
                    <a:pt x="7373" y="5072"/>
                    <a:pt x="7373" y="4820"/>
                    <a:pt x="7279" y="4726"/>
                  </a:cubicBezTo>
                  <a:lnTo>
                    <a:pt x="6806" y="4222"/>
                  </a:lnTo>
                  <a:cubicBezTo>
                    <a:pt x="6680" y="4127"/>
                    <a:pt x="6680" y="3875"/>
                    <a:pt x="6806" y="3749"/>
                  </a:cubicBezTo>
                  <a:cubicBezTo>
                    <a:pt x="6869" y="3686"/>
                    <a:pt x="6963" y="3655"/>
                    <a:pt x="7026" y="3655"/>
                  </a:cubicBezTo>
                  <a:cubicBezTo>
                    <a:pt x="7121" y="3655"/>
                    <a:pt x="7216" y="3686"/>
                    <a:pt x="7279" y="3749"/>
                  </a:cubicBezTo>
                  <a:lnTo>
                    <a:pt x="7751" y="4222"/>
                  </a:lnTo>
                  <a:cubicBezTo>
                    <a:pt x="7798" y="4285"/>
                    <a:pt x="7885" y="4316"/>
                    <a:pt x="7976" y="4316"/>
                  </a:cubicBezTo>
                  <a:cubicBezTo>
                    <a:pt x="8066" y="4316"/>
                    <a:pt x="8161" y="4285"/>
                    <a:pt x="8224" y="4222"/>
                  </a:cubicBezTo>
                  <a:lnTo>
                    <a:pt x="8917" y="3529"/>
                  </a:lnTo>
                  <a:close/>
                  <a:moveTo>
                    <a:pt x="5987" y="6396"/>
                  </a:moveTo>
                  <a:lnTo>
                    <a:pt x="6711" y="7152"/>
                  </a:lnTo>
                  <a:cubicBezTo>
                    <a:pt x="6774" y="7215"/>
                    <a:pt x="6869" y="7246"/>
                    <a:pt x="6960" y="7246"/>
                  </a:cubicBezTo>
                  <a:cubicBezTo>
                    <a:pt x="7050" y="7246"/>
                    <a:pt x="7137" y="7215"/>
                    <a:pt x="7184" y="7152"/>
                  </a:cubicBezTo>
                  <a:lnTo>
                    <a:pt x="7657" y="6679"/>
                  </a:lnTo>
                  <a:cubicBezTo>
                    <a:pt x="7720" y="6616"/>
                    <a:pt x="7814" y="6585"/>
                    <a:pt x="7905" y="6585"/>
                  </a:cubicBezTo>
                  <a:cubicBezTo>
                    <a:pt x="7995" y="6585"/>
                    <a:pt x="8082" y="6616"/>
                    <a:pt x="8129" y="6679"/>
                  </a:cubicBezTo>
                  <a:cubicBezTo>
                    <a:pt x="8255" y="6805"/>
                    <a:pt x="8255" y="7026"/>
                    <a:pt x="8129" y="7152"/>
                  </a:cubicBezTo>
                  <a:lnTo>
                    <a:pt x="7657" y="7624"/>
                  </a:lnTo>
                  <a:cubicBezTo>
                    <a:pt x="7562" y="7750"/>
                    <a:pt x="7562" y="7971"/>
                    <a:pt x="7657" y="8097"/>
                  </a:cubicBezTo>
                  <a:lnTo>
                    <a:pt x="8381" y="8822"/>
                  </a:lnTo>
                  <a:lnTo>
                    <a:pt x="6239" y="11027"/>
                  </a:lnTo>
                  <a:cubicBezTo>
                    <a:pt x="6192" y="11074"/>
                    <a:pt x="6105" y="11098"/>
                    <a:pt x="6014" y="11098"/>
                  </a:cubicBezTo>
                  <a:cubicBezTo>
                    <a:pt x="5924" y="11098"/>
                    <a:pt x="5829" y="11074"/>
                    <a:pt x="5766" y="11027"/>
                  </a:cubicBezTo>
                  <a:lnTo>
                    <a:pt x="3561" y="8822"/>
                  </a:lnTo>
                  <a:lnTo>
                    <a:pt x="4034" y="8349"/>
                  </a:lnTo>
                  <a:lnTo>
                    <a:pt x="4286" y="8570"/>
                  </a:lnTo>
                  <a:cubicBezTo>
                    <a:pt x="4475" y="8774"/>
                    <a:pt x="4742" y="8877"/>
                    <a:pt x="5010" y="8877"/>
                  </a:cubicBezTo>
                  <a:cubicBezTo>
                    <a:pt x="5278" y="8877"/>
                    <a:pt x="5546" y="8774"/>
                    <a:pt x="5735" y="8570"/>
                  </a:cubicBezTo>
                  <a:cubicBezTo>
                    <a:pt x="6144" y="8191"/>
                    <a:pt x="6144" y="7498"/>
                    <a:pt x="5735" y="7120"/>
                  </a:cubicBezTo>
                  <a:lnTo>
                    <a:pt x="5514" y="6868"/>
                  </a:lnTo>
                  <a:lnTo>
                    <a:pt x="5987" y="6396"/>
                  </a:lnTo>
                  <a:close/>
                  <a:moveTo>
                    <a:pt x="5999" y="0"/>
                  </a:moveTo>
                  <a:cubicBezTo>
                    <a:pt x="5735" y="0"/>
                    <a:pt x="5467" y="95"/>
                    <a:pt x="5262" y="284"/>
                  </a:cubicBezTo>
                  <a:lnTo>
                    <a:pt x="379" y="5167"/>
                  </a:lnTo>
                  <a:cubicBezTo>
                    <a:pt x="1" y="5577"/>
                    <a:pt x="1" y="6238"/>
                    <a:pt x="379" y="6648"/>
                  </a:cubicBezTo>
                  <a:lnTo>
                    <a:pt x="5262" y="11531"/>
                  </a:lnTo>
                  <a:cubicBezTo>
                    <a:pt x="5467" y="11720"/>
                    <a:pt x="5735" y="11814"/>
                    <a:pt x="5999" y="11814"/>
                  </a:cubicBezTo>
                  <a:cubicBezTo>
                    <a:pt x="6262" y="11814"/>
                    <a:pt x="6522" y="11720"/>
                    <a:pt x="6711" y="11531"/>
                  </a:cubicBezTo>
                  <a:lnTo>
                    <a:pt x="11595" y="6648"/>
                  </a:lnTo>
                  <a:cubicBezTo>
                    <a:pt x="12004" y="6238"/>
                    <a:pt x="12004" y="5577"/>
                    <a:pt x="11595" y="5167"/>
                  </a:cubicBezTo>
                  <a:lnTo>
                    <a:pt x="6711" y="284"/>
                  </a:lnTo>
                  <a:cubicBezTo>
                    <a:pt x="6522" y="95"/>
                    <a:pt x="6262" y="0"/>
                    <a:pt x="5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7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Timeline</a:t>
            </a:r>
            <a:endParaRPr dirty="0"/>
          </a:p>
        </p:txBody>
      </p:sp>
      <p:grpSp>
        <p:nvGrpSpPr>
          <p:cNvPr id="484" name="Google Shape;484;p17"/>
          <p:cNvGrpSpPr/>
          <p:nvPr/>
        </p:nvGrpSpPr>
        <p:grpSpPr>
          <a:xfrm>
            <a:off x="713250" y="1316726"/>
            <a:ext cx="2328601" cy="1142995"/>
            <a:chOff x="713250" y="1316726"/>
            <a:chExt cx="2328601" cy="1142995"/>
          </a:xfrm>
        </p:grpSpPr>
        <p:sp>
          <p:nvSpPr>
            <p:cNvPr id="485" name="Google Shape;485;p17"/>
            <p:cNvSpPr txBox="1"/>
            <p:nvPr/>
          </p:nvSpPr>
          <p:spPr>
            <a:xfrm flipH="1">
              <a:off x="713251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Start development</a:t>
              </a:r>
              <a:endParaRPr sz="1600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6" name="Google Shape;486;p17"/>
            <p:cNvSpPr txBox="1"/>
            <p:nvPr/>
          </p:nvSpPr>
          <p:spPr>
            <a:xfrm flipH="1">
              <a:off x="713250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The team will get to work building the first prototype of the game.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87" name="Google Shape;487;p17"/>
          <p:cNvGrpSpPr/>
          <p:nvPr/>
        </p:nvGrpSpPr>
        <p:grpSpPr>
          <a:xfrm>
            <a:off x="3407726" y="1316726"/>
            <a:ext cx="2328600" cy="1142995"/>
            <a:chOff x="3407726" y="1316726"/>
            <a:chExt cx="2328600" cy="1142995"/>
          </a:xfrm>
        </p:grpSpPr>
        <p:sp>
          <p:nvSpPr>
            <p:cNvPr id="488" name="Google Shape;488;p17"/>
            <p:cNvSpPr txBox="1"/>
            <p:nvPr/>
          </p:nvSpPr>
          <p:spPr>
            <a:xfrm flipH="1">
              <a:off x="3407726" y="1316726"/>
              <a:ext cx="2328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Closed Beta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 flipH="1">
              <a:off x="3407726" y="181952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Running a closed beta with members of the community built over development.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0" name="Google Shape;490;p17"/>
          <p:cNvGrpSpPr/>
          <p:nvPr/>
        </p:nvGrpSpPr>
        <p:grpSpPr>
          <a:xfrm>
            <a:off x="6099750" y="1316726"/>
            <a:ext cx="2331000" cy="1142995"/>
            <a:chOff x="6099750" y="1316726"/>
            <a:chExt cx="2331000" cy="1142995"/>
          </a:xfrm>
        </p:grpSpPr>
        <p:sp>
          <p:nvSpPr>
            <p:cNvPr id="491" name="Google Shape;491;p17"/>
            <p:cNvSpPr txBox="1"/>
            <p:nvPr/>
          </p:nvSpPr>
          <p:spPr>
            <a:xfrm flipH="1">
              <a:off x="6099750" y="1316726"/>
              <a:ext cx="233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0" anchor="b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Release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2" name="Google Shape;492;p17"/>
            <p:cNvSpPr txBox="1"/>
            <p:nvPr/>
          </p:nvSpPr>
          <p:spPr>
            <a:xfrm flipH="1">
              <a:off x="6099750" y="1819521"/>
              <a:ext cx="23310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36000" rIns="91425" bIns="90000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Releasing on Google Play and iOS App Store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3" name="Google Shape;493;p17"/>
          <p:cNvGrpSpPr/>
          <p:nvPr/>
        </p:nvGrpSpPr>
        <p:grpSpPr>
          <a:xfrm>
            <a:off x="2060501" y="3374136"/>
            <a:ext cx="2328600" cy="1321814"/>
            <a:chOff x="2060501" y="3374136"/>
            <a:chExt cx="2328600" cy="1321814"/>
          </a:xfrm>
        </p:grpSpPr>
        <p:sp>
          <p:nvSpPr>
            <p:cNvPr id="494" name="Google Shape;494;p17"/>
            <p:cNvSpPr txBox="1"/>
            <p:nvPr/>
          </p:nvSpPr>
          <p:spPr>
            <a:xfrm flipH="1">
              <a:off x="2060501" y="3374136"/>
              <a:ext cx="2328600" cy="45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Working prototype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5" name="Google Shape;495;p17"/>
            <p:cNvSpPr txBox="1"/>
            <p:nvPr/>
          </p:nvSpPr>
          <p:spPr>
            <a:xfrm flipH="1">
              <a:off x="2060501" y="3829240"/>
              <a:ext cx="2328600" cy="86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Demonstrating core gameplay mechanics such as ship building and voyages.</a:t>
              </a:r>
            </a:p>
            <a:p>
              <a:pPr algn="ctr">
                <a:lnSpc>
                  <a:spcPct val="115000"/>
                </a:lnSpc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Begin sharing progress on social media.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grpSp>
        <p:nvGrpSpPr>
          <p:cNvPr id="496" name="Google Shape;496;p17"/>
          <p:cNvGrpSpPr/>
          <p:nvPr/>
        </p:nvGrpSpPr>
        <p:grpSpPr>
          <a:xfrm>
            <a:off x="4755994" y="3374136"/>
            <a:ext cx="2328600" cy="1321814"/>
            <a:chOff x="4755994" y="3374136"/>
            <a:chExt cx="2328600" cy="1138531"/>
          </a:xfrm>
        </p:grpSpPr>
        <p:sp>
          <p:nvSpPr>
            <p:cNvPr id="497" name="Google Shape;497;p17"/>
            <p:cNvSpPr txBox="1"/>
            <p:nvPr/>
          </p:nvSpPr>
          <p:spPr>
            <a:xfrm flipH="1">
              <a:off x="4755994" y="3374136"/>
              <a:ext cx="2328600" cy="458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600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sz="1600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498" name="Google Shape;498;p17"/>
            <p:cNvSpPr txBox="1"/>
            <p:nvPr/>
          </p:nvSpPr>
          <p:spPr>
            <a:xfrm flipH="1">
              <a:off x="4755994" y="3829241"/>
              <a:ext cx="2328600" cy="68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buFont typeface="Arial"/>
                <a:buNone/>
              </a:pPr>
              <a:r>
                <a:rPr lang="en" sz="1000" dirty="0">
                  <a:solidFill>
                    <a:schemeClr val="dk1"/>
                  </a:solidFill>
                  <a:latin typeface="Libre Baskerville" panose="02000000000000000000" pitchFamily="2" charset="0"/>
                  <a:sym typeface="Source Sans 3"/>
                </a:rPr>
                <a:t>Ramp up marketing of the game. Advertising on social media and sponsored content.</a:t>
              </a:r>
              <a:endParaRPr sz="10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endParaRPr>
            </a:p>
          </p:txBody>
        </p:sp>
      </p:grpSp>
      <p:sp>
        <p:nvSpPr>
          <p:cNvPr id="499" name="Google Shape;499;p17"/>
          <p:cNvSpPr txBox="1"/>
          <p:nvPr/>
        </p:nvSpPr>
        <p:spPr>
          <a:xfrm flipH="1">
            <a:off x="132885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0" name="Google Shape;500;p17"/>
          <p:cNvSpPr txBox="1"/>
          <p:nvPr/>
        </p:nvSpPr>
        <p:spPr>
          <a:xfrm flipH="1">
            <a:off x="2676101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May</a:t>
            </a:r>
          </a:p>
          <a:p>
            <a:pPr algn="ctr"/>
            <a:r>
              <a:rPr lang="en" sz="1500" b="1" dirty="0">
                <a:solidFill>
                  <a:schemeClr val="dk1"/>
                </a:solidFill>
                <a:latin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sym typeface="Libre Baskerville"/>
            </a:endParaRPr>
          </a:p>
        </p:txBody>
      </p:sp>
      <p:sp>
        <p:nvSpPr>
          <p:cNvPr id="501" name="Google Shape;501;p17"/>
          <p:cNvSpPr txBox="1"/>
          <p:nvPr/>
        </p:nvSpPr>
        <p:spPr>
          <a:xfrm flipH="1">
            <a:off x="4023326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2" name="Google Shape;502;p17"/>
          <p:cNvSpPr txBox="1"/>
          <p:nvPr/>
        </p:nvSpPr>
        <p:spPr>
          <a:xfrm flipH="1">
            <a:off x="5371594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Oct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2025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03" name="Google Shape;503;p17"/>
          <p:cNvSpPr txBox="1"/>
          <p:nvPr/>
        </p:nvSpPr>
        <p:spPr>
          <a:xfrm flipH="1">
            <a:off x="6716550" y="2640475"/>
            <a:ext cx="1097400" cy="5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Jan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2026</a:t>
            </a:r>
            <a:endParaRPr sz="15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504" name="Google Shape;504;p17"/>
          <p:cNvCxnSpPr>
            <a:cxnSpLocks/>
            <a:stCxn id="499" idx="0"/>
            <a:endCxn id="486" idx="2"/>
          </p:cNvCxnSpPr>
          <p:nvPr/>
        </p:nvCxnSpPr>
        <p:spPr>
          <a:xfrm rot="10800000">
            <a:off x="1877551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5" name="Google Shape;505;p17"/>
          <p:cNvCxnSpPr>
            <a:cxnSpLocks/>
            <a:stCxn id="500" idx="2"/>
            <a:endCxn id="494" idx="0"/>
          </p:cNvCxnSpPr>
          <p:nvPr/>
        </p:nvCxnSpPr>
        <p:spPr>
          <a:xfrm>
            <a:off x="3224801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6" name="Google Shape;506;p17"/>
          <p:cNvCxnSpPr>
            <a:cxnSpLocks/>
            <a:stCxn id="501" idx="0"/>
            <a:endCxn id="489" idx="2"/>
          </p:cNvCxnSpPr>
          <p:nvPr/>
        </p:nvCxnSpPr>
        <p:spPr>
          <a:xfrm rot="10800000">
            <a:off x="4572026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7" name="Google Shape;507;p17"/>
          <p:cNvCxnSpPr>
            <a:cxnSpLocks/>
            <a:stCxn id="502" idx="2"/>
            <a:endCxn id="497" idx="0"/>
          </p:cNvCxnSpPr>
          <p:nvPr/>
        </p:nvCxnSpPr>
        <p:spPr>
          <a:xfrm>
            <a:off x="5920294" y="3189175"/>
            <a:ext cx="0" cy="1849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8" name="Google Shape;508;p17"/>
          <p:cNvCxnSpPr>
            <a:cxnSpLocks/>
            <a:stCxn id="503" idx="0"/>
            <a:endCxn id="492" idx="2"/>
          </p:cNvCxnSpPr>
          <p:nvPr/>
        </p:nvCxnSpPr>
        <p:spPr>
          <a:xfrm rot="10800000">
            <a:off x="7265250" y="2459575"/>
            <a:ext cx="0" cy="18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9" name="Google Shape;509;p17"/>
          <p:cNvCxnSpPr>
            <a:stCxn id="503" idx="3"/>
            <a:endCxn id="502" idx="1"/>
          </p:cNvCxnSpPr>
          <p:nvPr/>
        </p:nvCxnSpPr>
        <p:spPr>
          <a:xfrm rot="10800000">
            <a:off x="64690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7"/>
          <p:cNvCxnSpPr>
            <a:stCxn id="502" idx="3"/>
            <a:endCxn id="501" idx="1"/>
          </p:cNvCxnSpPr>
          <p:nvPr/>
        </p:nvCxnSpPr>
        <p:spPr>
          <a:xfrm rot="10800000">
            <a:off x="5120794" y="2914825"/>
            <a:ext cx="25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7"/>
          <p:cNvCxnSpPr>
            <a:stCxn id="501" idx="3"/>
            <a:endCxn id="500" idx="1"/>
          </p:cNvCxnSpPr>
          <p:nvPr/>
        </p:nvCxnSpPr>
        <p:spPr>
          <a:xfrm rot="10800000">
            <a:off x="3773426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7"/>
          <p:cNvCxnSpPr>
            <a:stCxn id="500" idx="3"/>
            <a:endCxn id="499" idx="1"/>
          </p:cNvCxnSpPr>
          <p:nvPr/>
        </p:nvCxnSpPr>
        <p:spPr>
          <a:xfrm rot="10800000">
            <a:off x="242620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7"/>
          <p:cNvCxnSpPr>
            <a:stCxn id="499" idx="3"/>
          </p:cNvCxnSpPr>
          <p:nvPr/>
        </p:nvCxnSpPr>
        <p:spPr>
          <a:xfrm rot="10800000">
            <a:off x="1078951" y="2914825"/>
            <a:ext cx="24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17"/>
          <p:cNvCxnSpPr>
            <a:endCxn id="503" idx="1"/>
          </p:cNvCxnSpPr>
          <p:nvPr/>
        </p:nvCxnSpPr>
        <p:spPr>
          <a:xfrm rot="10800000">
            <a:off x="7813950" y="2914825"/>
            <a:ext cx="24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>
          <a:extLst>
            <a:ext uri="{FF2B5EF4-FFF2-40B4-BE49-F238E27FC236}">
              <a16:creationId xmlns:a16="http://schemas.microsoft.com/office/drawing/2014/main" id="{93B9061D-3D5E-5161-67FF-EFB3B0A2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1">
            <a:extLst>
              <a:ext uri="{FF2B5EF4-FFF2-40B4-BE49-F238E27FC236}">
                <a16:creationId xmlns:a16="http://schemas.microsoft.com/office/drawing/2014/main" id="{3CF38FC7-891D-73CD-17D9-1836C7E402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 Overview</a:t>
            </a:r>
            <a:endParaRPr dirty="0"/>
          </a:p>
        </p:txBody>
      </p:sp>
      <p:sp>
        <p:nvSpPr>
          <p:cNvPr id="4439" name="Google Shape;4439;p61">
            <a:extLst>
              <a:ext uri="{FF2B5EF4-FFF2-40B4-BE49-F238E27FC236}">
                <a16:creationId xmlns:a16="http://schemas.microsoft.com/office/drawing/2014/main" id="{0AA4133E-512A-A9AE-2F93-3A488C497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1532775"/>
            <a:ext cx="17379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Personnel</a:t>
            </a:r>
            <a:endParaRPr sz="1700" dirty="0"/>
          </a:p>
        </p:txBody>
      </p:sp>
      <p:sp>
        <p:nvSpPr>
          <p:cNvPr id="4440" name="Google Shape;4440;p61">
            <a:extLst>
              <a:ext uri="{FF2B5EF4-FFF2-40B4-BE49-F238E27FC236}">
                <a16:creationId xmlns:a16="http://schemas.microsoft.com/office/drawing/2014/main" id="{A125B5F0-2FB1-4FE9-192A-56D5DFEA93F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2184075"/>
            <a:ext cx="1673100" cy="71286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  <a:sym typeface="Arial"/>
              </a:rPr>
              <a:t>Programmers, designers, and artists building the game.</a:t>
            </a:r>
            <a:endParaRPr sz="9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sp>
        <p:nvSpPr>
          <p:cNvPr id="4441" name="Google Shape;4441;p61">
            <a:extLst>
              <a:ext uri="{FF2B5EF4-FFF2-40B4-BE49-F238E27FC236}">
                <a16:creationId xmlns:a16="http://schemas.microsoft.com/office/drawing/2014/main" id="{8BF3C580-CA0C-51D9-A37A-9A1E5627AC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825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Office</a:t>
            </a:r>
            <a:endParaRPr sz="1700" dirty="0"/>
          </a:p>
        </p:txBody>
      </p:sp>
      <p:sp>
        <p:nvSpPr>
          <p:cNvPr id="4442" name="Google Shape;4442;p61">
            <a:extLst>
              <a:ext uri="{FF2B5EF4-FFF2-40B4-BE49-F238E27FC236}">
                <a16:creationId xmlns:a16="http://schemas.microsoft.com/office/drawing/2014/main" id="{349024CB-3815-7A5E-29D4-78A53EE1F7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68250" y="3548113"/>
            <a:ext cx="1673100" cy="87148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Office space will enable better communication and work between team members.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3" name="Google Shape;4443;p61">
            <a:extLst>
              <a:ext uri="{FF2B5EF4-FFF2-40B4-BE49-F238E27FC236}">
                <a16:creationId xmlns:a16="http://schemas.microsoft.com/office/drawing/2014/main" id="{4D988E9D-5291-3764-0E8F-EC46F81E0A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1532775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Hardware</a:t>
            </a:r>
            <a:endParaRPr sz="1700" dirty="0"/>
          </a:p>
        </p:txBody>
      </p:sp>
      <p:sp>
        <p:nvSpPr>
          <p:cNvPr id="4444" name="Google Shape;4444;p61">
            <a:extLst>
              <a:ext uri="{FF2B5EF4-FFF2-40B4-BE49-F238E27FC236}">
                <a16:creationId xmlns:a16="http://schemas.microsoft.com/office/drawing/2014/main" id="{02C84757-44A0-4519-FFF7-B53149A429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2184074"/>
            <a:ext cx="1673100" cy="7128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Development PCs and smartphones for testing.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5" name="Google Shape;4445;p61">
            <a:extLst>
              <a:ext uri="{FF2B5EF4-FFF2-40B4-BE49-F238E27FC236}">
                <a16:creationId xmlns:a16="http://schemas.microsoft.com/office/drawing/2014/main" id="{E8B812E7-4C3C-DC1C-A017-019F8757A6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9500" y="2896938"/>
            <a:ext cx="1673100" cy="6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Marketing</a:t>
            </a:r>
            <a:endParaRPr sz="1700" dirty="0"/>
          </a:p>
        </p:txBody>
      </p:sp>
      <p:sp>
        <p:nvSpPr>
          <p:cNvPr id="4446" name="Google Shape;4446;p61">
            <a:extLst>
              <a:ext uri="{FF2B5EF4-FFF2-40B4-BE49-F238E27FC236}">
                <a16:creationId xmlns:a16="http://schemas.microsoft.com/office/drawing/2014/main" id="{55907FAF-C13D-9288-1503-2616D591EBF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29500" y="3548112"/>
            <a:ext cx="1673100" cy="87148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900" dirty="0">
                <a:latin typeface="Libre Baskerville" panose="02000000000000000000" pitchFamily="2" charset="0"/>
                <a:cs typeface="Arial"/>
              </a:rPr>
              <a:t>Social media advertising, such as YouTube, TikTok, and Sponsorships</a:t>
            </a:r>
            <a:endParaRPr sz="900" dirty="0">
              <a:latin typeface="Libre Baskerville" panose="02000000000000000000" pitchFamily="2" charset="0"/>
              <a:cs typeface="Arial"/>
            </a:endParaRPr>
          </a:p>
        </p:txBody>
      </p:sp>
      <p:sp>
        <p:nvSpPr>
          <p:cNvPr id="4447" name="Google Shape;4447;p61">
            <a:extLst>
              <a:ext uri="{FF2B5EF4-FFF2-40B4-BE49-F238E27FC236}">
                <a16:creationId xmlns:a16="http://schemas.microsoft.com/office/drawing/2014/main" id="{CA94328F-0499-97CE-679F-FBB6D709A9D7}"/>
              </a:ext>
            </a:extLst>
          </p:cNvPr>
          <p:cNvSpPr/>
          <p:nvPr/>
        </p:nvSpPr>
        <p:spPr>
          <a:xfrm>
            <a:off x="807374" y="1612640"/>
            <a:ext cx="185700" cy="185700"/>
          </a:xfrm>
          <a:prstGeom prst="rect">
            <a:avLst/>
          </a:prstGeom>
          <a:solidFill>
            <a:srgbClr val="111111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61">
            <a:extLst>
              <a:ext uri="{FF2B5EF4-FFF2-40B4-BE49-F238E27FC236}">
                <a16:creationId xmlns:a16="http://schemas.microsoft.com/office/drawing/2014/main" id="{410EF9ED-45B9-C645-252F-6051DBF53A63}"/>
              </a:ext>
            </a:extLst>
          </p:cNvPr>
          <p:cNvSpPr/>
          <p:nvPr/>
        </p:nvSpPr>
        <p:spPr>
          <a:xfrm>
            <a:off x="2968624" y="1612640"/>
            <a:ext cx="185700" cy="18570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1">
            <a:extLst>
              <a:ext uri="{FF2B5EF4-FFF2-40B4-BE49-F238E27FC236}">
                <a16:creationId xmlns:a16="http://schemas.microsoft.com/office/drawing/2014/main" id="{B500B56A-B27F-0594-643A-5063C84A51A0}"/>
              </a:ext>
            </a:extLst>
          </p:cNvPr>
          <p:cNvSpPr/>
          <p:nvPr/>
        </p:nvSpPr>
        <p:spPr>
          <a:xfrm>
            <a:off x="807374" y="2975156"/>
            <a:ext cx="185700" cy="185700"/>
          </a:xfrm>
          <a:prstGeom prst="rect">
            <a:avLst/>
          </a:prstGeom>
          <a:solidFill>
            <a:srgbClr val="FCC582"/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0" name="Google Shape;4450;p61">
            <a:extLst>
              <a:ext uri="{FF2B5EF4-FFF2-40B4-BE49-F238E27FC236}">
                <a16:creationId xmlns:a16="http://schemas.microsoft.com/office/drawing/2014/main" id="{06190B15-C9BF-76BD-E88C-4CF680FD7BE9}"/>
              </a:ext>
            </a:extLst>
          </p:cNvPr>
          <p:cNvSpPr/>
          <p:nvPr/>
        </p:nvSpPr>
        <p:spPr>
          <a:xfrm>
            <a:off x="2968624" y="2975156"/>
            <a:ext cx="185700" cy="1857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8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D9C2015-4E83-0D78-5401-45C8871EB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70630"/>
              </p:ext>
            </p:extLst>
          </p:nvPr>
        </p:nvGraphicFramePr>
        <p:xfrm>
          <a:off x="4902600" y="1081201"/>
          <a:ext cx="4241399" cy="376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842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>
          <a:extLst>
            <a:ext uri="{FF2B5EF4-FFF2-40B4-BE49-F238E27FC236}">
              <a16:creationId xmlns:a16="http://schemas.microsoft.com/office/drawing/2014/main" id="{7660C206-121B-1707-9CF5-5C162C6C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7">
            <a:extLst>
              <a:ext uri="{FF2B5EF4-FFF2-40B4-BE49-F238E27FC236}">
                <a16:creationId xmlns:a16="http://schemas.microsoft.com/office/drawing/2014/main" id="{DD94DD32-AAE3-4E19-FC24-F6D3A1288548}"/>
              </a:ext>
            </a:extLst>
          </p:cNvPr>
          <p:cNvSpPr/>
          <p:nvPr/>
        </p:nvSpPr>
        <p:spPr>
          <a:xfrm>
            <a:off x="2322359" y="1596991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67">
            <a:extLst>
              <a:ext uri="{FF2B5EF4-FFF2-40B4-BE49-F238E27FC236}">
                <a16:creationId xmlns:a16="http://schemas.microsoft.com/office/drawing/2014/main" id="{EF917416-69C0-BF2B-E8C7-3801E83CDA23}"/>
              </a:ext>
            </a:extLst>
          </p:cNvPr>
          <p:cNvSpPr/>
          <p:nvPr/>
        </p:nvSpPr>
        <p:spPr>
          <a:xfrm>
            <a:off x="5259543" y="1596991"/>
            <a:ext cx="1562100" cy="1562100"/>
          </a:xfrm>
          <a:prstGeom prst="plaque">
            <a:avLst>
              <a:gd name="adj" fmla="val 754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67">
            <a:extLst>
              <a:ext uri="{FF2B5EF4-FFF2-40B4-BE49-F238E27FC236}">
                <a16:creationId xmlns:a16="http://schemas.microsoft.com/office/drawing/2014/main" id="{B69A8E3E-EC5D-BF25-8194-197A618701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87793" y="324414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Blender</a:t>
            </a:r>
            <a:endParaRPr dirty="0"/>
          </a:p>
        </p:txBody>
      </p:sp>
      <p:sp>
        <p:nvSpPr>
          <p:cNvPr id="4505" name="Google Shape;4505;p67">
            <a:extLst>
              <a:ext uri="{FF2B5EF4-FFF2-40B4-BE49-F238E27FC236}">
                <a16:creationId xmlns:a16="http://schemas.microsoft.com/office/drawing/2014/main" id="{4548D6A8-C062-5A13-2D26-1E24D4932D3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850559" y="324414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Godot</a:t>
            </a:r>
            <a:endParaRPr dirty="0"/>
          </a:p>
        </p:txBody>
      </p:sp>
      <p:pic>
        <p:nvPicPr>
          <p:cNvPr id="4506" name="Google Shape;4506;p67">
            <a:extLst>
              <a:ext uri="{FF2B5EF4-FFF2-40B4-BE49-F238E27FC236}">
                <a16:creationId xmlns:a16="http://schemas.microsoft.com/office/drawing/2014/main" id="{EE82BE06-10C7-1B04-EF96-7806039F9AEF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41" b="6241"/>
          <a:stretch/>
        </p:blipFill>
        <p:spPr>
          <a:xfrm>
            <a:off x="2486926" y="1761514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7" name="Google Shape;4507;p67">
            <a:extLst>
              <a:ext uri="{FF2B5EF4-FFF2-40B4-BE49-F238E27FC236}">
                <a16:creationId xmlns:a16="http://schemas.microsoft.com/office/drawing/2014/main" id="{931EEDAF-6D5C-A725-C2D8-3A314E8AF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Costs?</a:t>
            </a:r>
            <a:endParaRPr dirty="0"/>
          </a:p>
        </p:txBody>
      </p:sp>
      <p:sp>
        <p:nvSpPr>
          <p:cNvPr id="4508" name="Google Shape;4508;p67">
            <a:extLst>
              <a:ext uri="{FF2B5EF4-FFF2-40B4-BE49-F238E27FC236}">
                <a16:creationId xmlns:a16="http://schemas.microsoft.com/office/drawing/2014/main" id="{B449CA0D-5C6D-BBFC-49EA-77B1FA1CED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87802" y="3816840"/>
            <a:ext cx="2505600" cy="90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000" dirty="0">
                <a:latin typeface="Libre Baskerville" panose="02000000000000000000" pitchFamily="2" charset="0"/>
              </a:rPr>
              <a:t>Like Godot, Blender is a Free and Open Source 3D modelling software,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sp>
        <p:nvSpPr>
          <p:cNvPr id="4509" name="Google Shape;4509;p67">
            <a:extLst>
              <a:ext uri="{FF2B5EF4-FFF2-40B4-BE49-F238E27FC236}">
                <a16:creationId xmlns:a16="http://schemas.microsoft.com/office/drawing/2014/main" id="{A3DE4FCC-73CA-5248-5299-879F6D41C74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850784" y="3816839"/>
            <a:ext cx="2505600" cy="900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</a:rPr>
              <a:t>Godot is a Free and Open Source game engine, meaning zero royalties.</a:t>
            </a:r>
            <a:endParaRPr sz="1000" dirty="0">
              <a:latin typeface="Libre Baskerville" panose="02000000000000000000" pitchFamily="2" charset="0"/>
            </a:endParaRPr>
          </a:p>
        </p:txBody>
      </p:sp>
      <p:pic>
        <p:nvPicPr>
          <p:cNvPr id="4510" name="Google Shape;4510;p67">
            <a:extLst>
              <a:ext uri="{FF2B5EF4-FFF2-40B4-BE49-F238E27FC236}">
                <a16:creationId xmlns:a16="http://schemas.microsoft.com/office/drawing/2014/main" id="{74C1FC00-8D05-D59F-9E34-DA9152668ABD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5424085" y="1761514"/>
            <a:ext cx="1233000" cy="1233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D8BF82F-2929-4DC8-3D81-227F696B9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28642">
            <a:off x="6996397" y="2003637"/>
            <a:ext cx="1610526" cy="450000"/>
          </a:xfrm>
          <a:prstGeom prst="rect">
            <a:avLst/>
          </a:prstGeom>
        </p:spPr>
      </p:pic>
      <p:sp>
        <p:nvSpPr>
          <p:cNvPr id="7" name="Google Shape;4508;p67">
            <a:extLst>
              <a:ext uri="{FF2B5EF4-FFF2-40B4-BE49-F238E27FC236}">
                <a16:creationId xmlns:a16="http://schemas.microsoft.com/office/drawing/2014/main" id="{2EBB15F7-55B8-DBF7-08C6-B263DEBDE784}"/>
              </a:ext>
            </a:extLst>
          </p:cNvPr>
          <p:cNvSpPr txBox="1">
            <a:spLocks/>
          </p:cNvSpPr>
          <p:nvPr/>
        </p:nvSpPr>
        <p:spPr>
          <a:xfrm>
            <a:off x="7104581" y="2512576"/>
            <a:ext cx="1512553" cy="70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14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"/>
              <a:buNone/>
              <a:defRPr sz="2800" b="0" i="0" u="none" strike="noStrike" cap="non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pPr marL="0" indent="0"/>
            <a:r>
              <a:rPr lang="en-GB" sz="1000" dirty="0">
                <a:latin typeface="Libre Baskerville" panose="02000000000000000000" pitchFamily="2" charset="0"/>
              </a:rPr>
              <a:t>Free and Open Source painting program</a:t>
            </a:r>
          </a:p>
        </p:txBody>
      </p:sp>
    </p:spTree>
    <p:extLst>
      <p:ext uri="{BB962C8B-B14F-4D97-AF65-F5344CB8AC3E}">
        <p14:creationId xmlns:p14="http://schemas.microsoft.com/office/powerpoint/2010/main" val="5203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4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4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4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4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2" grpId="0" animBg="1"/>
      <p:bldP spid="4503" grpId="0" animBg="1"/>
      <p:bldP spid="4504" grpId="0" build="p"/>
      <p:bldP spid="4505" grpId="0" build="p"/>
      <p:bldP spid="4508" grpId="0" build="p"/>
      <p:bldP spid="4509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3401575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Why We Need a Publisher</a:t>
            </a:r>
            <a:endParaRPr sz="1800" dirty="0"/>
          </a:p>
        </p:txBody>
      </p:sp>
      <p:grpSp>
        <p:nvGrpSpPr>
          <p:cNvPr id="656" name="Google Shape;656;p21"/>
          <p:cNvGrpSpPr/>
          <p:nvPr/>
        </p:nvGrpSpPr>
        <p:grpSpPr>
          <a:xfrm>
            <a:off x="4114800" y="2594725"/>
            <a:ext cx="914400" cy="640200"/>
            <a:chOff x="4138825" y="2594725"/>
            <a:chExt cx="914400" cy="640200"/>
          </a:xfrm>
        </p:grpSpPr>
        <p:sp>
          <p:nvSpPr>
            <p:cNvPr id="657" name="Google Shape;657;p21"/>
            <p:cNvSpPr/>
            <p:nvPr/>
          </p:nvSpPr>
          <p:spPr>
            <a:xfrm>
              <a:off x="4138825" y="2594725"/>
              <a:ext cx="9144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grpSp>
          <p:nvGrpSpPr>
            <p:cNvPr id="658" name="Google Shape;658;p21"/>
            <p:cNvGrpSpPr/>
            <p:nvPr/>
          </p:nvGrpSpPr>
          <p:grpSpPr>
            <a:xfrm>
              <a:off x="4230300" y="2594785"/>
              <a:ext cx="731400" cy="640080"/>
              <a:chOff x="1511826" y="1656354"/>
              <a:chExt cx="731400" cy="640080"/>
            </a:xfrm>
          </p:grpSpPr>
          <p:grpSp>
            <p:nvGrpSpPr>
              <p:cNvPr id="659" name="Google Shape;659;p21"/>
              <p:cNvGrpSpPr/>
              <p:nvPr/>
            </p:nvGrpSpPr>
            <p:grpSpPr>
              <a:xfrm>
                <a:off x="1511826" y="1656354"/>
                <a:ext cx="731400" cy="640080"/>
                <a:chOff x="1038317" y="1472184"/>
                <a:chExt cx="731400" cy="640080"/>
              </a:xfrm>
            </p:grpSpPr>
            <p:cxnSp>
              <p:nvCxnSpPr>
                <p:cNvPr id="660" name="Google Shape;660;p21"/>
                <p:cNvCxnSpPr/>
                <p:nvPr/>
              </p:nvCxnSpPr>
              <p:spPr>
                <a:xfrm>
                  <a:off x="1038317" y="147218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21"/>
                <p:cNvCxnSpPr/>
                <p:nvPr/>
              </p:nvCxnSpPr>
              <p:spPr>
                <a:xfrm>
                  <a:off x="1038317" y="2112264"/>
                  <a:ext cx="731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62" name="Google Shape;662;p21"/>
              <p:cNvSpPr/>
              <p:nvPr/>
            </p:nvSpPr>
            <p:spPr>
              <a:xfrm>
                <a:off x="1662580" y="1778648"/>
                <a:ext cx="429891" cy="39549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3" name="Google Shape;663;p21"/>
          <p:cNvGrpSpPr/>
          <p:nvPr/>
        </p:nvGrpSpPr>
        <p:grpSpPr>
          <a:xfrm>
            <a:off x="713275" y="1316863"/>
            <a:ext cx="2925977" cy="640200"/>
            <a:chOff x="713275" y="1316863"/>
            <a:chExt cx="2925977" cy="640200"/>
          </a:xfrm>
        </p:grpSpPr>
        <p:sp>
          <p:nvSpPr>
            <p:cNvPr id="664" name="Google Shape;664;p21"/>
            <p:cNvSpPr txBox="1"/>
            <p:nvPr/>
          </p:nvSpPr>
          <p:spPr>
            <a:xfrm>
              <a:off x="235915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Funding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5" name="Google Shape;665;p21"/>
            <p:cNvSpPr txBox="1"/>
            <p:nvPr/>
          </p:nvSpPr>
          <p:spPr>
            <a:xfrm>
              <a:off x="713275" y="1316863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We require funding to develop the game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6" name="Google Shape;666;p21"/>
          <p:cNvGrpSpPr/>
          <p:nvPr/>
        </p:nvGrpSpPr>
        <p:grpSpPr>
          <a:xfrm>
            <a:off x="713275" y="2168771"/>
            <a:ext cx="2925977" cy="640200"/>
            <a:chOff x="713275" y="2168771"/>
            <a:chExt cx="2925977" cy="640200"/>
          </a:xfrm>
        </p:grpSpPr>
        <p:sp>
          <p:nvSpPr>
            <p:cNvPr id="667" name="Google Shape;667;p21"/>
            <p:cNvSpPr txBox="1"/>
            <p:nvPr/>
          </p:nvSpPr>
          <p:spPr>
            <a:xfrm>
              <a:off x="235915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Marketing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68" name="Google Shape;668;p21"/>
            <p:cNvSpPr txBox="1"/>
            <p:nvPr/>
          </p:nvSpPr>
          <p:spPr>
            <a:xfrm>
              <a:off x="713275" y="2168771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As a publisher you can provide guidance on marketing.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69" name="Google Shape;669;p21"/>
          <p:cNvGrpSpPr/>
          <p:nvPr/>
        </p:nvGrpSpPr>
        <p:grpSpPr>
          <a:xfrm>
            <a:off x="713275" y="3020679"/>
            <a:ext cx="2925977" cy="640200"/>
            <a:chOff x="713275" y="3020679"/>
            <a:chExt cx="2925977" cy="640200"/>
          </a:xfrm>
        </p:grpSpPr>
        <p:sp>
          <p:nvSpPr>
            <p:cNvPr id="670" name="Google Shape;670;p21"/>
            <p:cNvSpPr txBox="1"/>
            <p:nvPr/>
          </p:nvSpPr>
          <p:spPr>
            <a:xfrm>
              <a:off x="235915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QA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1" name="Google Shape;671;p21"/>
            <p:cNvSpPr txBox="1"/>
            <p:nvPr/>
          </p:nvSpPr>
          <p:spPr>
            <a:xfrm>
              <a:off x="713275" y="3020679"/>
              <a:ext cx="1645744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Quality assurance is an important stage of development.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2" name="Google Shape;672;p21"/>
          <p:cNvGrpSpPr/>
          <p:nvPr/>
        </p:nvGrpSpPr>
        <p:grpSpPr>
          <a:xfrm>
            <a:off x="713274" y="3872588"/>
            <a:ext cx="2925978" cy="640200"/>
            <a:chOff x="713274" y="3872588"/>
            <a:chExt cx="2925978" cy="640200"/>
          </a:xfrm>
        </p:grpSpPr>
        <p:sp>
          <p:nvSpPr>
            <p:cNvPr id="673" name="Google Shape;673;p21"/>
            <p:cNvSpPr txBox="1"/>
            <p:nvPr/>
          </p:nvSpPr>
          <p:spPr>
            <a:xfrm>
              <a:off x="2359019" y="3872588"/>
              <a:ext cx="128023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Platform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74" name="Google Shape;674;p21"/>
            <p:cNvSpPr txBox="1"/>
            <p:nvPr/>
          </p:nvSpPr>
          <p:spPr>
            <a:xfrm>
              <a:off x="713274" y="3872588"/>
              <a:ext cx="1645745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Support publishing on Google Play Store and iOS App Store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5" name="Google Shape;675;p21"/>
          <p:cNvGrpSpPr/>
          <p:nvPr/>
        </p:nvGrpSpPr>
        <p:grpSpPr>
          <a:xfrm>
            <a:off x="5513832" y="1316863"/>
            <a:ext cx="2930693" cy="640200"/>
            <a:chOff x="5513832" y="1316863"/>
            <a:chExt cx="2930693" cy="640200"/>
          </a:xfrm>
        </p:grpSpPr>
        <p:sp>
          <p:nvSpPr>
            <p:cNvPr id="676" name="Google Shape;676;p21"/>
            <p:cNvSpPr txBox="1"/>
            <p:nvPr/>
          </p:nvSpPr>
          <p:spPr>
            <a:xfrm>
              <a:off x="5513832" y="1316863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Recouping investment</a:t>
              </a:r>
              <a:endParaRPr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7" name="Google Shape;677;p21"/>
            <p:cNvSpPr txBox="1"/>
            <p:nvPr/>
          </p:nvSpPr>
          <p:spPr>
            <a:xfrm>
              <a:off x="6793932" y="1316863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While recouping investment, </a:t>
              </a: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60/40</a:t>
              </a: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revenue split.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78" name="Google Shape;678;p21"/>
          <p:cNvGrpSpPr/>
          <p:nvPr/>
        </p:nvGrpSpPr>
        <p:grpSpPr>
          <a:xfrm>
            <a:off x="5513832" y="2168771"/>
            <a:ext cx="2930693" cy="640200"/>
            <a:chOff x="5513832" y="2168771"/>
            <a:chExt cx="2930693" cy="640200"/>
          </a:xfrm>
        </p:grpSpPr>
        <p:sp>
          <p:nvSpPr>
            <p:cNvPr id="679" name="Google Shape;679;p21"/>
            <p:cNvSpPr txBox="1"/>
            <p:nvPr/>
          </p:nvSpPr>
          <p:spPr>
            <a:xfrm>
              <a:off x="5513832" y="2168771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Future revenue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0" name="Google Shape;680;p21"/>
            <p:cNvSpPr txBox="1"/>
            <p:nvPr/>
          </p:nvSpPr>
          <p:spPr>
            <a:xfrm>
              <a:off x="6793932" y="2168771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40/60</a:t>
              </a: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split after recouping investment.</a:t>
              </a:r>
              <a:endParaRPr sz="1300" b="1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1" name="Google Shape;681;p21"/>
          <p:cNvGrpSpPr/>
          <p:nvPr/>
        </p:nvGrpSpPr>
        <p:grpSpPr>
          <a:xfrm>
            <a:off x="5513832" y="3020679"/>
            <a:ext cx="2930693" cy="640200"/>
            <a:chOff x="5513832" y="3020679"/>
            <a:chExt cx="2930693" cy="640200"/>
          </a:xfrm>
        </p:grpSpPr>
        <p:sp>
          <p:nvSpPr>
            <p:cNvPr id="682" name="Google Shape;682;p21"/>
            <p:cNvSpPr txBox="1"/>
            <p:nvPr/>
          </p:nvSpPr>
          <p:spPr>
            <a:xfrm>
              <a:off x="5513832" y="3020679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Untapped Market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3" name="Google Shape;683;p21"/>
            <p:cNvSpPr txBox="1"/>
            <p:nvPr/>
          </p:nvSpPr>
          <p:spPr>
            <a:xfrm>
              <a:off x="6793932" y="3020679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Lack of ship building mechanics in mobile market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84" name="Google Shape;684;p21"/>
          <p:cNvGrpSpPr/>
          <p:nvPr/>
        </p:nvGrpSpPr>
        <p:grpSpPr>
          <a:xfrm>
            <a:off x="5513832" y="3872588"/>
            <a:ext cx="2930693" cy="640200"/>
            <a:chOff x="5513832" y="3872588"/>
            <a:chExt cx="2930693" cy="640200"/>
          </a:xfrm>
        </p:grpSpPr>
        <p:sp>
          <p:nvSpPr>
            <p:cNvPr id="685" name="Google Shape;685;p21"/>
            <p:cNvSpPr txBox="1"/>
            <p:nvPr/>
          </p:nvSpPr>
          <p:spPr>
            <a:xfrm>
              <a:off x="5513832" y="3872588"/>
              <a:ext cx="12801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0" bIns="91425" anchor="ctr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buFont typeface="Arial"/>
                <a:buNone/>
              </a:pPr>
              <a:r>
                <a:rPr lang="en" b="1" dirty="0">
                  <a:solidFill>
                    <a:schemeClr val="dk1"/>
                  </a:solidFill>
                  <a:latin typeface="Libre Baskerville"/>
                  <a:sym typeface="Libre Baskerville"/>
                </a:rPr>
                <a:t>Unique Selling Point</a:t>
              </a:r>
              <a:endParaRPr b="1" dirty="0">
                <a:solidFill>
                  <a:schemeClr val="dk1"/>
                </a:solidFill>
                <a:latin typeface="Libre Baskerville"/>
                <a:sym typeface="Libre Baskerville"/>
              </a:endParaRPr>
            </a:p>
          </p:txBody>
        </p:sp>
        <p:sp>
          <p:nvSpPr>
            <p:cNvPr id="686" name="Google Shape;686;p21"/>
            <p:cNvSpPr txBox="1"/>
            <p:nvPr/>
          </p:nvSpPr>
          <p:spPr>
            <a:xfrm>
              <a:off x="6793932" y="3872588"/>
              <a:ext cx="1650593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Ship building combined with tycoon</a:t>
              </a:r>
              <a:endParaRPr sz="1300" dirty="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cxnSp>
        <p:nvCxnSpPr>
          <p:cNvPr id="687" name="Google Shape;687;p21"/>
          <p:cNvCxnSpPr>
            <a:stCxn id="657" idx="3"/>
            <a:endCxn id="676" idx="1"/>
          </p:cNvCxnSpPr>
          <p:nvPr/>
        </p:nvCxnSpPr>
        <p:spPr>
          <a:xfrm rot="10800000" flipH="1">
            <a:off x="5029200" y="1636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8" name="Google Shape;688;p21"/>
          <p:cNvCxnSpPr>
            <a:stCxn id="657" idx="3"/>
            <a:endCxn id="679" idx="1"/>
          </p:cNvCxnSpPr>
          <p:nvPr/>
        </p:nvCxnSpPr>
        <p:spPr>
          <a:xfrm rot="10800000" flipH="1">
            <a:off x="5029200" y="2488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89" name="Google Shape;689;p21"/>
          <p:cNvCxnSpPr>
            <a:stCxn id="657" idx="3"/>
            <a:endCxn id="682" idx="1"/>
          </p:cNvCxnSpPr>
          <p:nvPr/>
        </p:nvCxnSpPr>
        <p:spPr>
          <a:xfrm>
            <a:off x="5029200" y="2914825"/>
            <a:ext cx="484500" cy="426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0" name="Google Shape;690;p21"/>
          <p:cNvCxnSpPr>
            <a:stCxn id="657" idx="3"/>
            <a:endCxn id="685" idx="1"/>
          </p:cNvCxnSpPr>
          <p:nvPr/>
        </p:nvCxnSpPr>
        <p:spPr>
          <a:xfrm>
            <a:off x="5029200" y="2914825"/>
            <a:ext cx="484500" cy="12780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1" name="Google Shape;691;p21"/>
          <p:cNvCxnSpPr>
            <a:stCxn id="657" idx="1"/>
            <a:endCxn id="664" idx="3"/>
          </p:cNvCxnSpPr>
          <p:nvPr/>
        </p:nvCxnSpPr>
        <p:spPr>
          <a:xfrm rot="10800000">
            <a:off x="3639300" y="1636825"/>
            <a:ext cx="475500" cy="1278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2" name="Google Shape;692;p21"/>
          <p:cNvCxnSpPr>
            <a:cxnSpLocks/>
            <a:stCxn id="657" idx="1"/>
            <a:endCxn id="673" idx="3"/>
          </p:cNvCxnSpPr>
          <p:nvPr/>
        </p:nvCxnSpPr>
        <p:spPr>
          <a:xfrm rot="10800000" flipV="1">
            <a:off x="3639252" y="2914824"/>
            <a:ext cx="475548" cy="12778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3" name="Google Shape;693;p21"/>
          <p:cNvCxnSpPr>
            <a:stCxn id="657" idx="1"/>
            <a:endCxn id="667" idx="3"/>
          </p:cNvCxnSpPr>
          <p:nvPr/>
        </p:nvCxnSpPr>
        <p:spPr>
          <a:xfrm rot="10800000">
            <a:off x="3639300" y="2488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94" name="Google Shape;694;p21"/>
          <p:cNvCxnSpPr>
            <a:stCxn id="657" idx="1"/>
            <a:endCxn id="670" idx="3"/>
          </p:cNvCxnSpPr>
          <p:nvPr/>
        </p:nvCxnSpPr>
        <p:spPr>
          <a:xfrm flipH="1">
            <a:off x="3639300" y="2914825"/>
            <a:ext cx="475500" cy="4260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" name="Google Shape;655;p21">
            <a:extLst>
              <a:ext uri="{FF2B5EF4-FFF2-40B4-BE49-F238E27FC236}">
                <a16:creationId xmlns:a16="http://schemas.microsoft.com/office/drawing/2014/main" id="{93AC2FB5-A25E-C2FF-EA12-066CD1691AD4}"/>
              </a:ext>
            </a:extLst>
          </p:cNvPr>
          <p:cNvSpPr txBox="1">
            <a:spLocks/>
          </p:cNvSpPr>
          <p:nvPr/>
        </p:nvSpPr>
        <p:spPr>
          <a:xfrm>
            <a:off x="5029174" y="539400"/>
            <a:ext cx="3401575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Baskerville"/>
              <a:buNone/>
              <a:defRPr sz="27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r>
              <a:rPr lang="en-GB" sz="1800" dirty="0"/>
              <a:t>Why you should publish ‘Ocean Liner Tycoon’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68"/>
          <p:cNvSpPr txBox="1">
            <a:spLocks noGrp="1"/>
          </p:cNvSpPr>
          <p:nvPr>
            <p:ph type="title"/>
          </p:nvPr>
        </p:nvSpPr>
        <p:spPr>
          <a:xfrm>
            <a:off x="1522556" y="706550"/>
            <a:ext cx="6098788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Any Questions?</a:t>
            </a:r>
            <a:endParaRPr sz="4000" dirty="0"/>
          </a:p>
        </p:txBody>
      </p:sp>
      <p:sp>
        <p:nvSpPr>
          <p:cNvPr id="4516" name="Google Shape;4516;p68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ibre Baskerville" panose="02000000000000000000" pitchFamily="2" charset="0"/>
                <a:cs typeface="Arial"/>
                <a:sym typeface="Arial"/>
              </a:rPr>
              <a:t>Ocean Liner Tycoon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Libre Baskerville" panose="02000000000000000000" pitchFamily="2" charset="0"/>
                <a:cs typeface="Arial"/>
                <a:sym typeface="Arial"/>
              </a:rPr>
              <a:t>lycia@oceanlinertycoon.com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Libre Baskerville" panose="02000000000000000000" pitchFamily="2" charset="0"/>
                <a:cs typeface="Arial"/>
                <a:sym typeface="Arial"/>
              </a:rPr>
              <a:t>oceanlinertycoon.com</a:t>
            </a:r>
            <a:endParaRPr sz="1000" dirty="0">
              <a:latin typeface="Libre Baskerville" panose="02000000000000000000" pitchFamily="2" charset="0"/>
              <a:cs typeface="Arial"/>
              <a:sym typeface="Arial"/>
            </a:endParaRPr>
          </a:p>
        </p:txBody>
      </p:sp>
      <p:grpSp>
        <p:nvGrpSpPr>
          <p:cNvPr id="4518" name="Google Shape;4518;p68"/>
          <p:cNvGrpSpPr/>
          <p:nvPr/>
        </p:nvGrpSpPr>
        <p:grpSpPr>
          <a:xfrm>
            <a:off x="565056" y="519563"/>
            <a:ext cx="8012737" cy="4104778"/>
            <a:chOff x="565056" y="519563"/>
            <a:chExt cx="8012737" cy="4104778"/>
          </a:xfrm>
        </p:grpSpPr>
        <p:sp>
          <p:nvSpPr>
            <p:cNvPr id="4519" name="Google Shape;4519;p68"/>
            <p:cNvSpPr/>
            <p:nvPr/>
          </p:nvSpPr>
          <p:spPr>
            <a:xfrm>
              <a:off x="881261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8"/>
            <p:cNvSpPr/>
            <p:nvPr/>
          </p:nvSpPr>
          <p:spPr>
            <a:xfrm>
              <a:off x="887080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8"/>
            <p:cNvSpPr/>
            <p:nvPr/>
          </p:nvSpPr>
          <p:spPr>
            <a:xfrm>
              <a:off x="954772" y="700790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8"/>
            <p:cNvSpPr/>
            <p:nvPr/>
          </p:nvSpPr>
          <p:spPr>
            <a:xfrm>
              <a:off x="1012317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8"/>
            <p:cNvSpPr/>
            <p:nvPr/>
          </p:nvSpPr>
          <p:spPr>
            <a:xfrm>
              <a:off x="772736" y="567399"/>
              <a:ext cx="257508" cy="129532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8"/>
            <p:cNvSpPr/>
            <p:nvPr/>
          </p:nvSpPr>
          <p:spPr>
            <a:xfrm>
              <a:off x="1096722" y="573623"/>
              <a:ext cx="110485" cy="99592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8"/>
            <p:cNvSpPr/>
            <p:nvPr/>
          </p:nvSpPr>
          <p:spPr>
            <a:xfrm>
              <a:off x="1234781" y="606271"/>
              <a:ext cx="41642" cy="5449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8"/>
            <p:cNvSpPr/>
            <p:nvPr/>
          </p:nvSpPr>
          <p:spPr>
            <a:xfrm>
              <a:off x="748616" y="63116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8"/>
            <p:cNvSpPr/>
            <p:nvPr/>
          </p:nvSpPr>
          <p:spPr>
            <a:xfrm>
              <a:off x="843540" y="609788"/>
              <a:ext cx="96853" cy="140829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8"/>
            <p:cNvSpPr/>
            <p:nvPr/>
          </p:nvSpPr>
          <p:spPr>
            <a:xfrm>
              <a:off x="822906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8"/>
            <p:cNvSpPr/>
            <p:nvPr/>
          </p:nvSpPr>
          <p:spPr>
            <a:xfrm>
              <a:off x="883595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8"/>
            <p:cNvSpPr/>
            <p:nvPr/>
          </p:nvSpPr>
          <p:spPr>
            <a:xfrm>
              <a:off x="1048108" y="720241"/>
              <a:ext cx="12076" cy="859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8"/>
            <p:cNvSpPr/>
            <p:nvPr/>
          </p:nvSpPr>
          <p:spPr>
            <a:xfrm>
              <a:off x="871924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8"/>
            <p:cNvSpPr/>
            <p:nvPr/>
          </p:nvSpPr>
          <p:spPr>
            <a:xfrm>
              <a:off x="845470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8"/>
            <p:cNvSpPr/>
            <p:nvPr/>
          </p:nvSpPr>
          <p:spPr>
            <a:xfrm>
              <a:off x="790227" y="630017"/>
              <a:ext cx="91064" cy="28041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8"/>
            <p:cNvSpPr/>
            <p:nvPr/>
          </p:nvSpPr>
          <p:spPr>
            <a:xfrm>
              <a:off x="791410" y="637020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8"/>
            <p:cNvSpPr/>
            <p:nvPr/>
          </p:nvSpPr>
          <p:spPr>
            <a:xfrm>
              <a:off x="980821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8"/>
            <p:cNvSpPr/>
            <p:nvPr/>
          </p:nvSpPr>
          <p:spPr>
            <a:xfrm>
              <a:off x="974597" y="579848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8"/>
            <p:cNvSpPr/>
            <p:nvPr/>
          </p:nvSpPr>
          <p:spPr>
            <a:xfrm>
              <a:off x="1313739" y="653733"/>
              <a:ext cx="103482" cy="33488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8"/>
            <p:cNvSpPr/>
            <p:nvPr/>
          </p:nvSpPr>
          <p:spPr>
            <a:xfrm>
              <a:off x="1314143" y="659552"/>
              <a:ext cx="125237" cy="38561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8"/>
            <p:cNvSpPr/>
            <p:nvPr/>
          </p:nvSpPr>
          <p:spPr>
            <a:xfrm>
              <a:off x="565056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8"/>
            <p:cNvSpPr/>
            <p:nvPr/>
          </p:nvSpPr>
          <p:spPr>
            <a:xfrm>
              <a:off x="785963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8"/>
            <p:cNvSpPr/>
            <p:nvPr/>
          </p:nvSpPr>
          <p:spPr>
            <a:xfrm>
              <a:off x="759136" y="915099"/>
              <a:ext cx="96075" cy="91033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8"/>
            <p:cNvSpPr/>
            <p:nvPr/>
          </p:nvSpPr>
          <p:spPr>
            <a:xfrm>
              <a:off x="847399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8"/>
            <p:cNvSpPr/>
            <p:nvPr/>
          </p:nvSpPr>
          <p:spPr>
            <a:xfrm>
              <a:off x="625340" y="733064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8"/>
            <p:cNvSpPr/>
            <p:nvPr/>
          </p:nvSpPr>
          <p:spPr>
            <a:xfrm>
              <a:off x="631565" y="1057049"/>
              <a:ext cx="101522" cy="110111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8"/>
            <p:cNvSpPr/>
            <p:nvPr/>
          </p:nvSpPr>
          <p:spPr>
            <a:xfrm>
              <a:off x="664243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8"/>
            <p:cNvSpPr/>
            <p:nvPr/>
          </p:nvSpPr>
          <p:spPr>
            <a:xfrm>
              <a:off x="689110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8"/>
            <p:cNvSpPr/>
            <p:nvPr/>
          </p:nvSpPr>
          <p:spPr>
            <a:xfrm>
              <a:off x="668103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8"/>
            <p:cNvSpPr/>
            <p:nvPr/>
          </p:nvSpPr>
          <p:spPr>
            <a:xfrm>
              <a:off x="794118" y="782860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8"/>
            <p:cNvSpPr/>
            <p:nvPr/>
          </p:nvSpPr>
          <p:spPr>
            <a:xfrm>
              <a:off x="815125" y="843518"/>
              <a:ext cx="12480" cy="7438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8"/>
            <p:cNvSpPr/>
            <p:nvPr/>
          </p:nvSpPr>
          <p:spPr>
            <a:xfrm>
              <a:off x="778183" y="1008062"/>
              <a:ext cx="8963" cy="12449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8"/>
            <p:cNvSpPr/>
            <p:nvPr/>
          </p:nvSpPr>
          <p:spPr>
            <a:xfrm>
              <a:off x="616782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8"/>
            <p:cNvSpPr/>
            <p:nvPr/>
          </p:nvSpPr>
          <p:spPr>
            <a:xfrm>
              <a:off x="616782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8"/>
            <p:cNvSpPr/>
            <p:nvPr/>
          </p:nvSpPr>
          <p:spPr>
            <a:xfrm>
              <a:off x="688332" y="750586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8"/>
            <p:cNvSpPr/>
            <p:nvPr/>
          </p:nvSpPr>
          <p:spPr>
            <a:xfrm>
              <a:off x="695335" y="751737"/>
              <a:ext cx="29597" cy="87921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8"/>
            <p:cNvSpPr/>
            <p:nvPr/>
          </p:nvSpPr>
          <p:spPr>
            <a:xfrm>
              <a:off x="635455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8"/>
            <p:cNvSpPr/>
            <p:nvPr/>
          </p:nvSpPr>
          <p:spPr>
            <a:xfrm>
              <a:off x="635828" y="928700"/>
              <a:ext cx="69652" cy="26081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8"/>
            <p:cNvSpPr/>
            <p:nvPr/>
          </p:nvSpPr>
          <p:spPr>
            <a:xfrm>
              <a:off x="712079" y="1274066"/>
              <a:ext cx="33457" cy="103109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8"/>
            <p:cNvSpPr/>
            <p:nvPr/>
          </p:nvSpPr>
          <p:spPr>
            <a:xfrm>
              <a:off x="717899" y="1274066"/>
              <a:ext cx="38530" cy="125673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8"/>
            <p:cNvSpPr/>
            <p:nvPr/>
          </p:nvSpPr>
          <p:spPr>
            <a:xfrm>
              <a:off x="940362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8"/>
            <p:cNvSpPr/>
            <p:nvPr/>
          </p:nvSpPr>
          <p:spPr>
            <a:xfrm>
              <a:off x="948547" y="885159"/>
              <a:ext cx="73138" cy="18674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8"/>
            <p:cNvSpPr/>
            <p:nvPr/>
          </p:nvSpPr>
          <p:spPr>
            <a:xfrm>
              <a:off x="990158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8"/>
            <p:cNvSpPr/>
            <p:nvPr/>
          </p:nvSpPr>
          <p:spPr>
            <a:xfrm>
              <a:off x="939989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8"/>
            <p:cNvSpPr/>
            <p:nvPr/>
          </p:nvSpPr>
          <p:spPr>
            <a:xfrm>
              <a:off x="952811" y="918585"/>
              <a:ext cx="21412" cy="43198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8"/>
            <p:cNvSpPr/>
            <p:nvPr/>
          </p:nvSpPr>
          <p:spPr>
            <a:xfrm>
              <a:off x="966412" y="916655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8"/>
            <p:cNvSpPr/>
            <p:nvPr/>
          </p:nvSpPr>
          <p:spPr>
            <a:xfrm>
              <a:off x="975748" y="906136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8"/>
            <p:cNvSpPr/>
            <p:nvPr/>
          </p:nvSpPr>
          <p:spPr>
            <a:xfrm>
              <a:off x="978083" y="906541"/>
              <a:ext cx="21443" cy="859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8"/>
            <p:cNvSpPr/>
            <p:nvPr/>
          </p:nvSpPr>
          <p:spPr>
            <a:xfrm>
              <a:off x="988976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8"/>
            <p:cNvSpPr/>
            <p:nvPr/>
          </p:nvSpPr>
          <p:spPr>
            <a:xfrm>
              <a:off x="7566560" y="519563"/>
              <a:ext cx="686096" cy="236873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8"/>
            <p:cNvSpPr/>
            <p:nvPr/>
          </p:nvSpPr>
          <p:spPr>
            <a:xfrm>
              <a:off x="8021602" y="727617"/>
              <a:ext cx="225234" cy="151349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8"/>
            <p:cNvSpPr/>
            <p:nvPr/>
          </p:nvSpPr>
          <p:spPr>
            <a:xfrm>
              <a:off x="8087707" y="700790"/>
              <a:ext cx="91438" cy="96106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8"/>
            <p:cNvSpPr/>
            <p:nvPr/>
          </p:nvSpPr>
          <p:spPr>
            <a:xfrm>
              <a:off x="8121568" y="789084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8"/>
            <p:cNvSpPr/>
            <p:nvPr/>
          </p:nvSpPr>
          <p:spPr>
            <a:xfrm>
              <a:off x="8104046" y="567399"/>
              <a:ext cx="257134" cy="129532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8"/>
            <p:cNvSpPr/>
            <p:nvPr/>
          </p:nvSpPr>
          <p:spPr>
            <a:xfrm>
              <a:off x="7927083" y="573623"/>
              <a:ext cx="110111" cy="99592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8"/>
            <p:cNvSpPr/>
            <p:nvPr/>
          </p:nvSpPr>
          <p:spPr>
            <a:xfrm>
              <a:off x="7857867" y="606271"/>
              <a:ext cx="41237" cy="5449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8"/>
            <p:cNvSpPr/>
            <p:nvPr/>
          </p:nvSpPr>
          <p:spPr>
            <a:xfrm>
              <a:off x="8345588" y="631169"/>
              <a:ext cx="39681" cy="39712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8"/>
            <p:cNvSpPr/>
            <p:nvPr/>
          </p:nvSpPr>
          <p:spPr>
            <a:xfrm>
              <a:off x="8193897" y="609788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8"/>
            <p:cNvSpPr/>
            <p:nvPr/>
          </p:nvSpPr>
          <p:spPr>
            <a:xfrm>
              <a:off x="8272854" y="735803"/>
              <a:ext cx="38156" cy="40490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8"/>
            <p:cNvSpPr/>
            <p:nvPr/>
          </p:nvSpPr>
          <p:spPr>
            <a:xfrm>
              <a:off x="8243288" y="757184"/>
              <a:ext cx="7034" cy="12107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8"/>
            <p:cNvSpPr/>
            <p:nvPr/>
          </p:nvSpPr>
          <p:spPr>
            <a:xfrm>
              <a:off x="8073733" y="720241"/>
              <a:ext cx="12449" cy="859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8"/>
            <p:cNvSpPr/>
            <p:nvPr/>
          </p:nvSpPr>
          <p:spPr>
            <a:xfrm>
              <a:off x="8066730" y="558840"/>
              <a:ext cx="195263" cy="34266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8"/>
            <p:cNvSpPr/>
            <p:nvPr/>
          </p:nvSpPr>
          <p:spPr>
            <a:xfrm>
              <a:off x="8247178" y="558435"/>
              <a:ext cx="41268" cy="38561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8"/>
            <p:cNvSpPr/>
            <p:nvPr/>
          </p:nvSpPr>
          <p:spPr>
            <a:xfrm>
              <a:off x="8253029" y="630017"/>
              <a:ext cx="90629" cy="28041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8"/>
            <p:cNvSpPr/>
            <p:nvPr/>
          </p:nvSpPr>
          <p:spPr>
            <a:xfrm>
              <a:off x="8254959" y="637020"/>
              <a:ext cx="87548" cy="29193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8"/>
            <p:cNvSpPr/>
            <p:nvPr/>
          </p:nvSpPr>
          <p:spPr>
            <a:xfrm>
              <a:off x="8130500" y="577514"/>
              <a:ext cx="22595" cy="70804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8"/>
            <p:cNvSpPr/>
            <p:nvPr/>
          </p:nvSpPr>
          <p:spPr>
            <a:xfrm>
              <a:off x="8139432" y="579848"/>
              <a:ext cx="19887" cy="67691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8"/>
            <p:cNvSpPr/>
            <p:nvPr/>
          </p:nvSpPr>
          <p:spPr>
            <a:xfrm>
              <a:off x="7716695" y="653733"/>
              <a:ext cx="103078" cy="33488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8"/>
            <p:cNvSpPr/>
            <p:nvPr/>
          </p:nvSpPr>
          <p:spPr>
            <a:xfrm>
              <a:off x="7694505" y="659552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8"/>
            <p:cNvSpPr/>
            <p:nvPr/>
          </p:nvSpPr>
          <p:spPr>
            <a:xfrm>
              <a:off x="8319912" y="841183"/>
              <a:ext cx="248949" cy="686127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8"/>
            <p:cNvSpPr/>
            <p:nvPr/>
          </p:nvSpPr>
          <p:spPr>
            <a:xfrm>
              <a:off x="8196635" y="847408"/>
              <a:ext cx="151318" cy="225234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8"/>
            <p:cNvSpPr/>
            <p:nvPr/>
          </p:nvSpPr>
          <p:spPr>
            <a:xfrm>
              <a:off x="8278674" y="915099"/>
              <a:ext cx="96106" cy="91033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8"/>
            <p:cNvSpPr/>
            <p:nvPr/>
          </p:nvSpPr>
          <p:spPr>
            <a:xfrm>
              <a:off x="8286455" y="972645"/>
              <a:ext cx="31" cy="436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8"/>
            <p:cNvSpPr/>
            <p:nvPr/>
          </p:nvSpPr>
          <p:spPr>
            <a:xfrm>
              <a:off x="8379013" y="733064"/>
              <a:ext cx="129563" cy="257134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8"/>
            <p:cNvSpPr/>
            <p:nvPr/>
          </p:nvSpPr>
          <p:spPr>
            <a:xfrm>
              <a:off x="8400799" y="1057049"/>
              <a:ext cx="101553" cy="110111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8"/>
            <p:cNvSpPr/>
            <p:nvPr/>
          </p:nvSpPr>
          <p:spPr>
            <a:xfrm>
              <a:off x="8414804" y="1195513"/>
              <a:ext cx="54869" cy="41268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8"/>
            <p:cNvSpPr/>
            <p:nvPr/>
          </p:nvSpPr>
          <p:spPr>
            <a:xfrm>
              <a:off x="8404689" y="708975"/>
              <a:ext cx="40086" cy="39681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8"/>
            <p:cNvSpPr/>
            <p:nvPr/>
          </p:nvSpPr>
          <p:spPr>
            <a:xfrm>
              <a:off x="8325358" y="803463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8"/>
            <p:cNvSpPr/>
            <p:nvPr/>
          </p:nvSpPr>
          <p:spPr>
            <a:xfrm>
              <a:off x="8299308" y="782860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8"/>
            <p:cNvSpPr/>
            <p:nvPr/>
          </p:nvSpPr>
          <p:spPr>
            <a:xfrm>
              <a:off x="8306311" y="843518"/>
              <a:ext cx="12449" cy="7438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8"/>
            <p:cNvSpPr/>
            <p:nvPr/>
          </p:nvSpPr>
          <p:spPr>
            <a:xfrm>
              <a:off x="8346739" y="1008062"/>
              <a:ext cx="8994" cy="12449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8"/>
            <p:cNvSpPr/>
            <p:nvPr/>
          </p:nvSpPr>
          <p:spPr>
            <a:xfrm>
              <a:off x="8482495" y="832251"/>
              <a:ext cx="34639" cy="195263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8"/>
            <p:cNvSpPr/>
            <p:nvPr/>
          </p:nvSpPr>
          <p:spPr>
            <a:xfrm>
              <a:off x="8478605" y="805797"/>
              <a:ext cx="38530" cy="41268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8"/>
            <p:cNvSpPr/>
            <p:nvPr/>
          </p:nvSpPr>
          <p:spPr>
            <a:xfrm>
              <a:off x="8417543" y="750586"/>
              <a:ext cx="28010" cy="90629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8"/>
            <p:cNvSpPr/>
            <p:nvPr/>
          </p:nvSpPr>
          <p:spPr>
            <a:xfrm>
              <a:off x="8408984" y="751737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8"/>
            <p:cNvSpPr/>
            <p:nvPr/>
          </p:nvSpPr>
          <p:spPr>
            <a:xfrm>
              <a:off x="8427658" y="941149"/>
              <a:ext cx="70804" cy="22595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8"/>
            <p:cNvSpPr/>
            <p:nvPr/>
          </p:nvSpPr>
          <p:spPr>
            <a:xfrm>
              <a:off x="8428031" y="928326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8"/>
            <p:cNvSpPr/>
            <p:nvPr/>
          </p:nvSpPr>
          <p:spPr>
            <a:xfrm>
              <a:off x="8388350" y="1274066"/>
              <a:ext cx="33488" cy="103109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8"/>
            <p:cNvSpPr/>
            <p:nvPr/>
          </p:nvSpPr>
          <p:spPr>
            <a:xfrm>
              <a:off x="8377457" y="1274066"/>
              <a:ext cx="38561" cy="125673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8"/>
            <p:cNvSpPr/>
            <p:nvPr/>
          </p:nvSpPr>
          <p:spPr>
            <a:xfrm>
              <a:off x="8183004" y="885159"/>
              <a:ext cx="10551" cy="1011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8"/>
            <p:cNvSpPr/>
            <p:nvPr/>
          </p:nvSpPr>
          <p:spPr>
            <a:xfrm>
              <a:off x="8112231" y="885159"/>
              <a:ext cx="73542" cy="18674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8"/>
            <p:cNvSpPr/>
            <p:nvPr/>
          </p:nvSpPr>
          <p:spPr>
            <a:xfrm>
              <a:off x="8112231" y="891384"/>
              <a:ext cx="31527" cy="21412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8"/>
            <p:cNvSpPr/>
            <p:nvPr/>
          </p:nvSpPr>
          <p:spPr>
            <a:xfrm>
              <a:off x="8160844" y="891384"/>
              <a:ext cx="33083" cy="68843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8"/>
            <p:cNvSpPr/>
            <p:nvPr/>
          </p:nvSpPr>
          <p:spPr>
            <a:xfrm>
              <a:off x="8159662" y="918585"/>
              <a:ext cx="21443" cy="43198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8"/>
            <p:cNvSpPr/>
            <p:nvPr/>
          </p:nvSpPr>
          <p:spPr>
            <a:xfrm>
              <a:off x="8139432" y="916655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8"/>
            <p:cNvSpPr/>
            <p:nvPr/>
          </p:nvSpPr>
          <p:spPr>
            <a:xfrm>
              <a:off x="8138281" y="906136"/>
              <a:ext cx="19483" cy="23778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8"/>
            <p:cNvSpPr/>
            <p:nvPr/>
          </p:nvSpPr>
          <p:spPr>
            <a:xfrm>
              <a:off x="8134390" y="906541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8"/>
            <p:cNvSpPr/>
            <p:nvPr/>
          </p:nvSpPr>
          <p:spPr>
            <a:xfrm>
              <a:off x="8109492" y="925992"/>
              <a:ext cx="35822" cy="29193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8"/>
            <p:cNvSpPr/>
            <p:nvPr/>
          </p:nvSpPr>
          <p:spPr>
            <a:xfrm>
              <a:off x="7575897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8"/>
            <p:cNvSpPr/>
            <p:nvPr/>
          </p:nvSpPr>
          <p:spPr>
            <a:xfrm>
              <a:off x="8030534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8"/>
            <p:cNvSpPr/>
            <p:nvPr/>
          </p:nvSpPr>
          <p:spPr>
            <a:xfrm>
              <a:off x="8097448" y="4346604"/>
              <a:ext cx="90660" cy="96106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8"/>
            <p:cNvSpPr/>
            <p:nvPr/>
          </p:nvSpPr>
          <p:spPr>
            <a:xfrm>
              <a:off x="8130500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8"/>
            <p:cNvSpPr/>
            <p:nvPr/>
          </p:nvSpPr>
          <p:spPr>
            <a:xfrm>
              <a:off x="8113383" y="4446943"/>
              <a:ext cx="257134" cy="129158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8"/>
            <p:cNvSpPr/>
            <p:nvPr/>
          </p:nvSpPr>
          <p:spPr>
            <a:xfrm>
              <a:off x="7936047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8"/>
            <p:cNvSpPr/>
            <p:nvPr/>
          </p:nvSpPr>
          <p:spPr>
            <a:xfrm>
              <a:off x="7866799" y="4483138"/>
              <a:ext cx="41268" cy="54091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8"/>
            <p:cNvSpPr/>
            <p:nvPr/>
          </p:nvSpPr>
          <p:spPr>
            <a:xfrm>
              <a:off x="8354520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8"/>
            <p:cNvSpPr/>
            <p:nvPr/>
          </p:nvSpPr>
          <p:spPr>
            <a:xfrm>
              <a:off x="8202829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8"/>
            <p:cNvSpPr/>
            <p:nvPr/>
          </p:nvSpPr>
          <p:spPr>
            <a:xfrm>
              <a:off x="8281786" y="4367238"/>
              <a:ext cx="38156" cy="40459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8"/>
            <p:cNvSpPr/>
            <p:nvPr/>
          </p:nvSpPr>
          <p:spPr>
            <a:xfrm>
              <a:off x="8252625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8"/>
            <p:cNvSpPr/>
            <p:nvPr/>
          </p:nvSpPr>
          <p:spPr>
            <a:xfrm>
              <a:off x="8082665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8"/>
            <p:cNvSpPr/>
            <p:nvPr/>
          </p:nvSpPr>
          <p:spPr>
            <a:xfrm>
              <a:off x="8075662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8"/>
            <p:cNvSpPr/>
            <p:nvPr/>
          </p:nvSpPr>
          <p:spPr>
            <a:xfrm>
              <a:off x="8256515" y="4546535"/>
              <a:ext cx="40864" cy="38903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8"/>
            <p:cNvSpPr/>
            <p:nvPr/>
          </p:nvSpPr>
          <p:spPr>
            <a:xfrm>
              <a:off x="8261961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8"/>
            <p:cNvSpPr/>
            <p:nvPr/>
          </p:nvSpPr>
          <p:spPr>
            <a:xfrm>
              <a:off x="8263518" y="4477287"/>
              <a:ext cx="87921" cy="29193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8"/>
            <p:cNvSpPr/>
            <p:nvPr/>
          </p:nvSpPr>
          <p:spPr>
            <a:xfrm>
              <a:off x="81394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8"/>
            <p:cNvSpPr/>
            <p:nvPr/>
          </p:nvSpPr>
          <p:spPr>
            <a:xfrm>
              <a:off x="8148395" y="4495961"/>
              <a:ext cx="20261" cy="67691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8"/>
            <p:cNvSpPr/>
            <p:nvPr/>
          </p:nvSpPr>
          <p:spPr>
            <a:xfrm>
              <a:off x="7726001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8"/>
            <p:cNvSpPr/>
            <p:nvPr/>
          </p:nvSpPr>
          <p:spPr>
            <a:xfrm>
              <a:off x="7703468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8"/>
            <p:cNvSpPr/>
            <p:nvPr/>
          </p:nvSpPr>
          <p:spPr>
            <a:xfrm>
              <a:off x="8329248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8"/>
            <p:cNvSpPr/>
            <p:nvPr/>
          </p:nvSpPr>
          <p:spPr>
            <a:xfrm>
              <a:off x="8205941" y="4070859"/>
              <a:ext cx="150944" cy="225234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8"/>
            <p:cNvSpPr/>
            <p:nvPr/>
          </p:nvSpPr>
          <p:spPr>
            <a:xfrm>
              <a:off x="8288011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8"/>
            <p:cNvSpPr/>
            <p:nvPr/>
          </p:nvSpPr>
          <p:spPr>
            <a:xfrm>
              <a:off x="8295418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8"/>
            <p:cNvSpPr/>
            <p:nvPr/>
          </p:nvSpPr>
          <p:spPr>
            <a:xfrm>
              <a:off x="8387976" y="4153302"/>
              <a:ext cx="129532" cy="257134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8"/>
            <p:cNvSpPr/>
            <p:nvPr/>
          </p:nvSpPr>
          <p:spPr>
            <a:xfrm>
              <a:off x="8409762" y="3975966"/>
              <a:ext cx="101926" cy="110485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8"/>
            <p:cNvSpPr/>
            <p:nvPr/>
          </p:nvSpPr>
          <p:spPr>
            <a:xfrm>
              <a:off x="8424141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8"/>
            <p:cNvSpPr/>
            <p:nvPr/>
          </p:nvSpPr>
          <p:spPr>
            <a:xfrm>
              <a:off x="8414026" y="4394844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8"/>
            <p:cNvSpPr/>
            <p:nvPr/>
          </p:nvSpPr>
          <p:spPr>
            <a:xfrm>
              <a:off x="8334290" y="4243557"/>
              <a:ext cx="140456" cy="9648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8"/>
            <p:cNvSpPr/>
            <p:nvPr/>
          </p:nvSpPr>
          <p:spPr>
            <a:xfrm>
              <a:off x="8308645" y="4322111"/>
              <a:ext cx="40459" cy="3853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8"/>
            <p:cNvSpPr/>
            <p:nvPr/>
          </p:nvSpPr>
          <p:spPr>
            <a:xfrm>
              <a:off x="8315648" y="4292544"/>
              <a:ext cx="12076" cy="7438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8"/>
            <p:cNvSpPr/>
            <p:nvPr/>
          </p:nvSpPr>
          <p:spPr>
            <a:xfrm>
              <a:off x="8356076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8"/>
            <p:cNvSpPr/>
            <p:nvPr/>
          </p:nvSpPr>
          <p:spPr>
            <a:xfrm>
              <a:off x="8491832" y="4115986"/>
              <a:ext cx="34235" cy="195263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8"/>
            <p:cNvSpPr/>
            <p:nvPr/>
          </p:nvSpPr>
          <p:spPr>
            <a:xfrm>
              <a:off x="8487537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8"/>
            <p:cNvSpPr/>
            <p:nvPr/>
          </p:nvSpPr>
          <p:spPr>
            <a:xfrm>
              <a:off x="842647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8"/>
            <p:cNvSpPr/>
            <p:nvPr/>
          </p:nvSpPr>
          <p:spPr>
            <a:xfrm>
              <a:off x="841832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8"/>
            <p:cNvSpPr/>
            <p:nvPr/>
          </p:nvSpPr>
          <p:spPr>
            <a:xfrm>
              <a:off x="8436963" y="4179756"/>
              <a:ext cx="70430" cy="22221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8"/>
            <p:cNvSpPr/>
            <p:nvPr/>
          </p:nvSpPr>
          <p:spPr>
            <a:xfrm>
              <a:off x="8437368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8"/>
            <p:cNvSpPr/>
            <p:nvPr/>
          </p:nvSpPr>
          <p:spPr>
            <a:xfrm>
              <a:off x="8397687" y="3766325"/>
              <a:ext cx="33114" cy="103109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8"/>
            <p:cNvSpPr/>
            <p:nvPr/>
          </p:nvSpPr>
          <p:spPr>
            <a:xfrm>
              <a:off x="8386794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8"/>
            <p:cNvSpPr/>
            <p:nvPr/>
          </p:nvSpPr>
          <p:spPr>
            <a:xfrm>
              <a:off x="8191967" y="4248226"/>
              <a:ext cx="10519" cy="10146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8"/>
            <p:cNvSpPr/>
            <p:nvPr/>
          </p:nvSpPr>
          <p:spPr>
            <a:xfrm>
              <a:off x="8121568" y="4239667"/>
              <a:ext cx="73138" cy="1870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8"/>
            <p:cNvSpPr/>
            <p:nvPr/>
          </p:nvSpPr>
          <p:spPr>
            <a:xfrm>
              <a:off x="8121163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8"/>
            <p:cNvSpPr/>
            <p:nvPr/>
          </p:nvSpPr>
          <p:spPr>
            <a:xfrm>
              <a:off x="817018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68"/>
            <p:cNvSpPr/>
            <p:nvPr/>
          </p:nvSpPr>
          <p:spPr>
            <a:xfrm>
              <a:off x="8168999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68"/>
            <p:cNvSpPr/>
            <p:nvPr/>
          </p:nvSpPr>
          <p:spPr>
            <a:xfrm>
              <a:off x="8147991" y="4212808"/>
              <a:ext cx="28446" cy="14036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68"/>
            <p:cNvSpPr/>
            <p:nvPr/>
          </p:nvSpPr>
          <p:spPr>
            <a:xfrm>
              <a:off x="8146839" y="4212808"/>
              <a:ext cx="20261" cy="24556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68"/>
            <p:cNvSpPr/>
            <p:nvPr/>
          </p:nvSpPr>
          <p:spPr>
            <a:xfrm>
              <a:off x="8143322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68"/>
            <p:cNvSpPr/>
            <p:nvPr/>
          </p:nvSpPr>
          <p:spPr>
            <a:xfrm>
              <a:off x="8118456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68"/>
            <p:cNvSpPr/>
            <p:nvPr/>
          </p:nvSpPr>
          <p:spPr>
            <a:xfrm>
              <a:off x="890193" y="4387063"/>
              <a:ext cx="686096" cy="237278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68"/>
            <p:cNvSpPr/>
            <p:nvPr/>
          </p:nvSpPr>
          <p:spPr>
            <a:xfrm>
              <a:off x="896417" y="4264565"/>
              <a:ext cx="225234" cy="150913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68"/>
            <p:cNvSpPr/>
            <p:nvPr/>
          </p:nvSpPr>
          <p:spPr>
            <a:xfrm>
              <a:off x="963704" y="4346604"/>
              <a:ext cx="91033" cy="96106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68"/>
            <p:cNvSpPr/>
            <p:nvPr/>
          </p:nvSpPr>
          <p:spPr>
            <a:xfrm>
              <a:off x="1021654" y="4354011"/>
              <a:ext cx="31" cy="40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68"/>
            <p:cNvSpPr/>
            <p:nvPr/>
          </p:nvSpPr>
          <p:spPr>
            <a:xfrm>
              <a:off x="781700" y="4446943"/>
              <a:ext cx="257476" cy="129158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68"/>
            <p:cNvSpPr/>
            <p:nvPr/>
          </p:nvSpPr>
          <p:spPr>
            <a:xfrm>
              <a:off x="1106058" y="4470285"/>
              <a:ext cx="110080" cy="99592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68"/>
            <p:cNvSpPr/>
            <p:nvPr/>
          </p:nvSpPr>
          <p:spPr>
            <a:xfrm>
              <a:off x="1243744" y="4483138"/>
              <a:ext cx="41642" cy="54091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68"/>
            <p:cNvSpPr/>
            <p:nvPr/>
          </p:nvSpPr>
          <p:spPr>
            <a:xfrm>
              <a:off x="757953" y="4472619"/>
              <a:ext cx="39712" cy="39712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68"/>
            <p:cNvSpPr/>
            <p:nvPr/>
          </p:nvSpPr>
          <p:spPr>
            <a:xfrm>
              <a:off x="852068" y="4392883"/>
              <a:ext cx="96884" cy="140829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68"/>
            <p:cNvSpPr/>
            <p:nvPr/>
          </p:nvSpPr>
          <p:spPr>
            <a:xfrm>
              <a:off x="831869" y="4367238"/>
              <a:ext cx="38530" cy="40459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68"/>
            <p:cNvSpPr/>
            <p:nvPr/>
          </p:nvSpPr>
          <p:spPr>
            <a:xfrm>
              <a:off x="892527" y="4374241"/>
              <a:ext cx="7034" cy="11671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68"/>
            <p:cNvSpPr/>
            <p:nvPr/>
          </p:nvSpPr>
          <p:spPr>
            <a:xfrm>
              <a:off x="1057040" y="4414669"/>
              <a:ext cx="12480" cy="859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68"/>
            <p:cNvSpPr/>
            <p:nvPr/>
          </p:nvSpPr>
          <p:spPr>
            <a:xfrm>
              <a:off x="881261" y="4550425"/>
              <a:ext cx="195263" cy="34639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68"/>
            <p:cNvSpPr/>
            <p:nvPr/>
          </p:nvSpPr>
          <p:spPr>
            <a:xfrm>
              <a:off x="854402" y="4546535"/>
              <a:ext cx="41268" cy="38903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68"/>
            <p:cNvSpPr/>
            <p:nvPr/>
          </p:nvSpPr>
          <p:spPr>
            <a:xfrm>
              <a:off x="799564" y="4485473"/>
              <a:ext cx="90660" cy="2801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68"/>
            <p:cNvSpPr/>
            <p:nvPr/>
          </p:nvSpPr>
          <p:spPr>
            <a:xfrm>
              <a:off x="800342" y="4477287"/>
              <a:ext cx="87952" cy="29193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68"/>
            <p:cNvSpPr/>
            <p:nvPr/>
          </p:nvSpPr>
          <p:spPr>
            <a:xfrm>
              <a:off x="990532" y="4495961"/>
              <a:ext cx="22221" cy="69652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8"/>
            <p:cNvSpPr/>
            <p:nvPr/>
          </p:nvSpPr>
          <p:spPr>
            <a:xfrm>
              <a:off x="983934" y="4495961"/>
              <a:ext cx="19856" cy="67691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8"/>
            <p:cNvSpPr/>
            <p:nvPr/>
          </p:nvSpPr>
          <p:spPr>
            <a:xfrm>
              <a:off x="1323076" y="4456280"/>
              <a:ext cx="103109" cy="33488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8"/>
            <p:cNvSpPr/>
            <p:nvPr/>
          </p:nvSpPr>
          <p:spPr>
            <a:xfrm>
              <a:off x="1323076" y="4445387"/>
              <a:ext cx="125268" cy="38561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8"/>
            <p:cNvSpPr/>
            <p:nvPr/>
          </p:nvSpPr>
          <p:spPr>
            <a:xfrm>
              <a:off x="574393" y="3616190"/>
              <a:ext cx="248544" cy="686127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8"/>
            <p:cNvSpPr/>
            <p:nvPr/>
          </p:nvSpPr>
          <p:spPr>
            <a:xfrm>
              <a:off x="794896" y="4070859"/>
              <a:ext cx="151349" cy="225234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8"/>
            <p:cNvSpPr/>
            <p:nvPr/>
          </p:nvSpPr>
          <p:spPr>
            <a:xfrm>
              <a:off x="768068" y="4136994"/>
              <a:ext cx="96106" cy="91407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68"/>
            <p:cNvSpPr/>
            <p:nvPr/>
          </p:nvSpPr>
          <p:spPr>
            <a:xfrm>
              <a:off x="856363" y="4170419"/>
              <a:ext cx="405" cy="436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8"/>
            <p:cNvSpPr/>
            <p:nvPr/>
          </p:nvSpPr>
          <p:spPr>
            <a:xfrm>
              <a:off x="634677" y="4153302"/>
              <a:ext cx="129158" cy="257134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8"/>
            <p:cNvSpPr/>
            <p:nvPr/>
          </p:nvSpPr>
          <p:spPr>
            <a:xfrm>
              <a:off x="640901" y="3975966"/>
              <a:ext cx="101148" cy="110485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8"/>
            <p:cNvSpPr/>
            <p:nvPr/>
          </p:nvSpPr>
          <p:spPr>
            <a:xfrm>
              <a:off x="673549" y="3906750"/>
              <a:ext cx="54495" cy="41642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8"/>
            <p:cNvSpPr/>
            <p:nvPr/>
          </p:nvSpPr>
          <p:spPr>
            <a:xfrm>
              <a:off x="698073" y="4394844"/>
              <a:ext cx="40086" cy="39712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8"/>
            <p:cNvSpPr/>
            <p:nvPr/>
          </p:nvSpPr>
          <p:spPr>
            <a:xfrm>
              <a:off x="677066" y="4243557"/>
              <a:ext cx="140829" cy="9648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68"/>
            <p:cNvSpPr/>
            <p:nvPr/>
          </p:nvSpPr>
          <p:spPr>
            <a:xfrm>
              <a:off x="803081" y="4322111"/>
              <a:ext cx="40490" cy="3853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68"/>
            <p:cNvSpPr/>
            <p:nvPr/>
          </p:nvSpPr>
          <p:spPr>
            <a:xfrm>
              <a:off x="824462" y="4292544"/>
              <a:ext cx="12107" cy="7438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68"/>
            <p:cNvSpPr/>
            <p:nvPr/>
          </p:nvSpPr>
          <p:spPr>
            <a:xfrm>
              <a:off x="787520" y="4122989"/>
              <a:ext cx="8590" cy="12480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68"/>
            <p:cNvSpPr/>
            <p:nvPr/>
          </p:nvSpPr>
          <p:spPr>
            <a:xfrm>
              <a:off x="625714" y="4115986"/>
              <a:ext cx="34670" cy="195263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68"/>
            <p:cNvSpPr/>
            <p:nvPr/>
          </p:nvSpPr>
          <p:spPr>
            <a:xfrm>
              <a:off x="625714" y="4296434"/>
              <a:ext cx="38934" cy="41268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68"/>
            <p:cNvSpPr/>
            <p:nvPr/>
          </p:nvSpPr>
          <p:spPr>
            <a:xfrm>
              <a:off x="697295" y="4302285"/>
              <a:ext cx="28041" cy="90629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68"/>
            <p:cNvSpPr/>
            <p:nvPr/>
          </p:nvSpPr>
          <p:spPr>
            <a:xfrm>
              <a:off x="704671" y="4304215"/>
              <a:ext cx="29193" cy="87921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8"/>
            <p:cNvSpPr/>
            <p:nvPr/>
          </p:nvSpPr>
          <p:spPr>
            <a:xfrm>
              <a:off x="644387" y="4179756"/>
              <a:ext cx="70835" cy="22595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8"/>
            <p:cNvSpPr/>
            <p:nvPr/>
          </p:nvSpPr>
          <p:spPr>
            <a:xfrm>
              <a:off x="644792" y="4188719"/>
              <a:ext cx="70026" cy="26454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68"/>
            <p:cNvSpPr/>
            <p:nvPr/>
          </p:nvSpPr>
          <p:spPr>
            <a:xfrm>
              <a:off x="721011" y="3766325"/>
              <a:ext cx="33083" cy="103109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68"/>
            <p:cNvSpPr/>
            <p:nvPr/>
          </p:nvSpPr>
          <p:spPr>
            <a:xfrm>
              <a:off x="726831" y="3744166"/>
              <a:ext cx="38561" cy="125268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8"/>
            <p:cNvSpPr/>
            <p:nvPr/>
          </p:nvSpPr>
          <p:spPr>
            <a:xfrm>
              <a:off x="949699" y="4248226"/>
              <a:ext cx="10551" cy="10146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8"/>
            <p:cNvSpPr/>
            <p:nvPr/>
          </p:nvSpPr>
          <p:spPr>
            <a:xfrm>
              <a:off x="957106" y="4239667"/>
              <a:ext cx="73511" cy="1870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8"/>
            <p:cNvSpPr/>
            <p:nvPr/>
          </p:nvSpPr>
          <p:spPr>
            <a:xfrm>
              <a:off x="999090" y="4230704"/>
              <a:ext cx="31527" cy="21039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8"/>
            <p:cNvSpPr/>
            <p:nvPr/>
          </p:nvSpPr>
          <p:spPr>
            <a:xfrm>
              <a:off x="948921" y="4183273"/>
              <a:ext cx="33083" cy="68874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8"/>
            <p:cNvSpPr/>
            <p:nvPr/>
          </p:nvSpPr>
          <p:spPr>
            <a:xfrm>
              <a:off x="962148" y="4181717"/>
              <a:ext cx="21039" cy="43198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8"/>
            <p:cNvSpPr/>
            <p:nvPr/>
          </p:nvSpPr>
          <p:spPr>
            <a:xfrm>
              <a:off x="975748" y="4212808"/>
              <a:ext cx="28041" cy="14036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8"/>
            <p:cNvSpPr/>
            <p:nvPr/>
          </p:nvSpPr>
          <p:spPr>
            <a:xfrm>
              <a:off x="985085" y="4212808"/>
              <a:ext cx="19887" cy="24556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8"/>
            <p:cNvSpPr/>
            <p:nvPr/>
          </p:nvSpPr>
          <p:spPr>
            <a:xfrm>
              <a:off x="987046" y="4228370"/>
              <a:ext cx="21817" cy="859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8"/>
            <p:cNvSpPr/>
            <p:nvPr/>
          </p:nvSpPr>
          <p:spPr>
            <a:xfrm>
              <a:off x="997939" y="4188315"/>
              <a:ext cx="35791" cy="29193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8"/>
            <p:cNvSpPr/>
            <p:nvPr/>
          </p:nvSpPr>
          <p:spPr>
            <a:xfrm>
              <a:off x="829308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8"/>
            <p:cNvSpPr/>
            <p:nvPr/>
          </p:nvSpPr>
          <p:spPr>
            <a:xfrm>
              <a:off x="8324580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8"/>
            <p:cNvSpPr/>
            <p:nvPr/>
          </p:nvSpPr>
          <p:spPr>
            <a:xfrm>
              <a:off x="8352186" y="2070616"/>
              <a:ext cx="105816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8"/>
            <p:cNvSpPr/>
            <p:nvPr/>
          </p:nvSpPr>
          <p:spPr>
            <a:xfrm>
              <a:off x="8373193" y="1993214"/>
              <a:ext cx="16744" cy="68874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8"/>
            <p:cNvSpPr/>
            <p:nvPr/>
          </p:nvSpPr>
          <p:spPr>
            <a:xfrm>
              <a:off x="8307463" y="2299304"/>
              <a:ext cx="120600" cy="102300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8"/>
            <p:cNvSpPr/>
            <p:nvPr/>
          </p:nvSpPr>
          <p:spPr>
            <a:xfrm>
              <a:off x="8254959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8"/>
            <p:cNvSpPr/>
            <p:nvPr/>
          </p:nvSpPr>
          <p:spPr>
            <a:xfrm>
              <a:off x="824058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8"/>
            <p:cNvSpPr/>
            <p:nvPr/>
          </p:nvSpPr>
          <p:spPr>
            <a:xfrm>
              <a:off x="8237841" y="2387194"/>
              <a:ext cx="20261" cy="22968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8"/>
            <p:cNvSpPr/>
            <p:nvPr/>
          </p:nvSpPr>
          <p:spPr>
            <a:xfrm>
              <a:off x="8460710" y="2105224"/>
              <a:ext cx="4295" cy="3517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8"/>
            <p:cNvSpPr/>
            <p:nvPr/>
          </p:nvSpPr>
          <p:spPr>
            <a:xfrm>
              <a:off x="8388350" y="1944196"/>
              <a:ext cx="22221" cy="52535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68"/>
            <p:cNvSpPr/>
            <p:nvPr/>
          </p:nvSpPr>
          <p:spPr>
            <a:xfrm>
              <a:off x="8382903" y="1943822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68"/>
            <p:cNvSpPr/>
            <p:nvPr/>
          </p:nvSpPr>
          <p:spPr>
            <a:xfrm>
              <a:off x="8340515" y="2030156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8"/>
            <p:cNvSpPr/>
            <p:nvPr/>
          </p:nvSpPr>
          <p:spPr>
            <a:xfrm>
              <a:off x="8340515" y="2029752"/>
              <a:ext cx="36600" cy="41673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8"/>
            <p:cNvSpPr/>
            <p:nvPr/>
          </p:nvSpPr>
          <p:spPr>
            <a:xfrm>
              <a:off x="8260405" y="2406645"/>
              <a:ext cx="107777" cy="4824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8"/>
            <p:cNvSpPr/>
            <p:nvPr/>
          </p:nvSpPr>
          <p:spPr>
            <a:xfrm>
              <a:off x="8242914" y="2445517"/>
              <a:ext cx="20230" cy="22221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68"/>
            <p:cNvSpPr/>
            <p:nvPr/>
          </p:nvSpPr>
          <p:spPr>
            <a:xfrm>
              <a:off x="8280635" y="2360366"/>
              <a:ext cx="101926" cy="381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68"/>
            <p:cNvSpPr/>
            <p:nvPr/>
          </p:nvSpPr>
          <p:spPr>
            <a:xfrm>
              <a:off x="8268559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8"/>
            <p:cNvSpPr/>
            <p:nvPr/>
          </p:nvSpPr>
          <p:spPr>
            <a:xfrm>
              <a:off x="8411318" y="1849303"/>
              <a:ext cx="74694" cy="295602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8"/>
            <p:cNvSpPr/>
            <p:nvPr/>
          </p:nvSpPr>
          <p:spPr>
            <a:xfrm>
              <a:off x="835648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8"/>
            <p:cNvSpPr/>
            <p:nvPr/>
          </p:nvSpPr>
          <p:spPr>
            <a:xfrm>
              <a:off x="8410136" y="2147613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8"/>
            <p:cNvSpPr/>
            <p:nvPr/>
          </p:nvSpPr>
          <p:spPr>
            <a:xfrm>
              <a:off x="8442036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8"/>
            <p:cNvSpPr/>
            <p:nvPr/>
          </p:nvSpPr>
          <p:spPr>
            <a:xfrm>
              <a:off x="8270520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8"/>
            <p:cNvSpPr/>
            <p:nvPr/>
          </p:nvSpPr>
          <p:spPr>
            <a:xfrm>
              <a:off x="8385642" y="2201672"/>
              <a:ext cx="18705" cy="3853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8"/>
            <p:cNvSpPr/>
            <p:nvPr/>
          </p:nvSpPr>
          <p:spPr>
            <a:xfrm>
              <a:off x="8377862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8"/>
            <p:cNvSpPr/>
            <p:nvPr/>
          </p:nvSpPr>
          <p:spPr>
            <a:xfrm>
              <a:off x="8381347" y="1781643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8"/>
            <p:cNvSpPr/>
            <p:nvPr/>
          </p:nvSpPr>
          <p:spPr>
            <a:xfrm>
              <a:off x="8334695" y="1789797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8"/>
            <p:cNvSpPr/>
            <p:nvPr/>
          </p:nvSpPr>
          <p:spPr>
            <a:xfrm>
              <a:off x="8347922" y="1833742"/>
              <a:ext cx="58355" cy="44754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8"/>
            <p:cNvSpPr/>
            <p:nvPr/>
          </p:nvSpPr>
          <p:spPr>
            <a:xfrm>
              <a:off x="8363078" y="1819737"/>
              <a:ext cx="38156" cy="21412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8"/>
            <p:cNvSpPr/>
            <p:nvPr/>
          </p:nvSpPr>
          <p:spPr>
            <a:xfrm>
              <a:off x="8325358" y="2125827"/>
              <a:ext cx="89104" cy="68501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68"/>
            <p:cNvSpPr/>
            <p:nvPr/>
          </p:nvSpPr>
          <p:spPr>
            <a:xfrm>
              <a:off x="8293084" y="2552081"/>
              <a:ext cx="130310" cy="138900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68"/>
            <p:cNvSpPr/>
            <p:nvPr/>
          </p:nvSpPr>
          <p:spPr>
            <a:xfrm>
              <a:off x="8324580" y="2684320"/>
              <a:ext cx="182440" cy="328311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68"/>
            <p:cNvSpPr/>
            <p:nvPr/>
          </p:nvSpPr>
          <p:spPr>
            <a:xfrm>
              <a:off x="8352590" y="2928196"/>
              <a:ext cx="105038" cy="125642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68"/>
            <p:cNvSpPr/>
            <p:nvPr/>
          </p:nvSpPr>
          <p:spPr>
            <a:xfrm>
              <a:off x="8372820" y="3062365"/>
              <a:ext cx="17117" cy="68874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68"/>
            <p:cNvSpPr/>
            <p:nvPr/>
          </p:nvSpPr>
          <p:spPr>
            <a:xfrm>
              <a:off x="8307867" y="2723628"/>
              <a:ext cx="120195" cy="101522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68"/>
            <p:cNvSpPr/>
            <p:nvPr/>
          </p:nvSpPr>
          <p:spPr>
            <a:xfrm>
              <a:off x="8254585" y="2706106"/>
              <a:ext cx="137686" cy="2841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68"/>
            <p:cNvSpPr/>
            <p:nvPr/>
          </p:nvSpPr>
          <p:spPr>
            <a:xfrm>
              <a:off x="824058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68"/>
            <p:cNvSpPr/>
            <p:nvPr/>
          </p:nvSpPr>
          <p:spPr>
            <a:xfrm>
              <a:off x="8237468" y="2714291"/>
              <a:ext cx="21412" cy="27637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68"/>
            <p:cNvSpPr/>
            <p:nvPr/>
          </p:nvSpPr>
          <p:spPr>
            <a:xfrm>
              <a:off x="8460710" y="3015308"/>
              <a:ext cx="4295" cy="3548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68"/>
            <p:cNvSpPr/>
            <p:nvPr/>
          </p:nvSpPr>
          <p:spPr>
            <a:xfrm>
              <a:off x="8388754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68"/>
            <p:cNvSpPr/>
            <p:nvPr/>
          </p:nvSpPr>
          <p:spPr>
            <a:xfrm>
              <a:off x="8382903" y="3128096"/>
              <a:ext cx="24556" cy="52535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68"/>
            <p:cNvSpPr/>
            <p:nvPr/>
          </p:nvSpPr>
          <p:spPr>
            <a:xfrm>
              <a:off x="8340515" y="3053028"/>
              <a:ext cx="37378" cy="41268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68"/>
            <p:cNvSpPr/>
            <p:nvPr/>
          </p:nvSpPr>
          <p:spPr>
            <a:xfrm>
              <a:off x="8340919" y="3053433"/>
              <a:ext cx="36195" cy="41237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68"/>
            <p:cNvSpPr/>
            <p:nvPr/>
          </p:nvSpPr>
          <p:spPr>
            <a:xfrm>
              <a:off x="8260405" y="2669537"/>
              <a:ext cx="107777" cy="47898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8"/>
            <p:cNvSpPr/>
            <p:nvPr/>
          </p:nvSpPr>
          <p:spPr>
            <a:xfrm>
              <a:off x="8242510" y="2656714"/>
              <a:ext cx="20634" cy="22190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8"/>
            <p:cNvSpPr/>
            <p:nvPr/>
          </p:nvSpPr>
          <p:spPr>
            <a:xfrm>
              <a:off x="8280635" y="2725962"/>
              <a:ext cx="101926" cy="37752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8"/>
            <p:cNvSpPr/>
            <p:nvPr/>
          </p:nvSpPr>
          <p:spPr>
            <a:xfrm>
              <a:off x="8268559" y="2759388"/>
              <a:ext cx="18331" cy="1637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8"/>
            <p:cNvSpPr/>
            <p:nvPr/>
          </p:nvSpPr>
          <p:spPr>
            <a:xfrm>
              <a:off x="8411318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8"/>
            <p:cNvSpPr/>
            <p:nvPr/>
          </p:nvSpPr>
          <p:spPr>
            <a:xfrm>
              <a:off x="8356480" y="2632221"/>
              <a:ext cx="61467" cy="39308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8"/>
            <p:cNvSpPr/>
            <p:nvPr/>
          </p:nvSpPr>
          <p:spPr>
            <a:xfrm>
              <a:off x="8410136" y="2899034"/>
              <a:ext cx="39308" cy="77806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8"/>
            <p:cNvSpPr/>
            <p:nvPr/>
          </p:nvSpPr>
          <p:spPr>
            <a:xfrm>
              <a:off x="8442036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8"/>
            <p:cNvSpPr/>
            <p:nvPr/>
          </p:nvSpPr>
          <p:spPr>
            <a:xfrm>
              <a:off x="8270894" y="2598764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8"/>
            <p:cNvSpPr/>
            <p:nvPr/>
          </p:nvSpPr>
          <p:spPr>
            <a:xfrm>
              <a:off x="8385642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8"/>
            <p:cNvSpPr/>
            <p:nvPr/>
          </p:nvSpPr>
          <p:spPr>
            <a:xfrm>
              <a:off x="8377862" y="2883846"/>
              <a:ext cx="27263" cy="42420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8"/>
            <p:cNvSpPr/>
            <p:nvPr/>
          </p:nvSpPr>
          <p:spPr>
            <a:xfrm>
              <a:off x="8381347" y="3178265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8"/>
            <p:cNvSpPr/>
            <p:nvPr/>
          </p:nvSpPr>
          <p:spPr>
            <a:xfrm>
              <a:off x="8334695" y="3258001"/>
              <a:ext cx="80918" cy="76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8"/>
            <p:cNvSpPr/>
            <p:nvPr/>
          </p:nvSpPr>
          <p:spPr>
            <a:xfrm>
              <a:off x="8347922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8"/>
            <p:cNvSpPr/>
            <p:nvPr/>
          </p:nvSpPr>
          <p:spPr>
            <a:xfrm>
              <a:off x="8363078" y="3283273"/>
              <a:ext cx="38530" cy="21817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8"/>
            <p:cNvSpPr/>
            <p:nvPr/>
          </p:nvSpPr>
          <p:spPr>
            <a:xfrm>
              <a:off x="8325358" y="2929752"/>
              <a:ext cx="89104" cy="68874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8"/>
            <p:cNvSpPr/>
            <p:nvPr/>
          </p:nvSpPr>
          <p:spPr>
            <a:xfrm>
              <a:off x="8299308" y="2532256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8"/>
            <p:cNvSpPr/>
            <p:nvPr/>
          </p:nvSpPr>
          <p:spPr>
            <a:xfrm>
              <a:off x="8295014" y="2531477"/>
              <a:ext cx="7438" cy="21039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8"/>
            <p:cNvSpPr/>
            <p:nvPr/>
          </p:nvSpPr>
          <p:spPr>
            <a:xfrm>
              <a:off x="8314870" y="2555193"/>
              <a:ext cx="9337" cy="11702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8"/>
            <p:cNvSpPr/>
            <p:nvPr/>
          </p:nvSpPr>
          <p:spPr>
            <a:xfrm>
              <a:off x="8298126" y="2564156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8"/>
            <p:cNvSpPr/>
            <p:nvPr/>
          </p:nvSpPr>
          <p:spPr>
            <a:xfrm>
              <a:off x="8292679" y="2558710"/>
              <a:ext cx="12480" cy="29971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8"/>
            <p:cNvSpPr/>
            <p:nvPr/>
          </p:nvSpPr>
          <p:spPr>
            <a:xfrm>
              <a:off x="8295418" y="2545483"/>
              <a:ext cx="10146" cy="17522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8"/>
            <p:cNvSpPr/>
            <p:nvPr/>
          </p:nvSpPr>
          <p:spPr>
            <a:xfrm>
              <a:off x="8277896" y="2552081"/>
              <a:ext cx="15592" cy="17927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8"/>
            <p:cNvSpPr/>
            <p:nvPr/>
          </p:nvSpPr>
          <p:spPr>
            <a:xfrm>
              <a:off x="701964" y="2552485"/>
              <a:ext cx="130310" cy="138495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8"/>
            <p:cNvSpPr/>
            <p:nvPr/>
          </p:nvSpPr>
          <p:spPr>
            <a:xfrm>
              <a:off x="617933" y="2684725"/>
              <a:ext cx="182845" cy="32828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8"/>
            <p:cNvSpPr/>
            <p:nvPr/>
          </p:nvSpPr>
          <p:spPr>
            <a:xfrm>
              <a:off x="667729" y="2928974"/>
              <a:ext cx="105817" cy="124863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8"/>
            <p:cNvSpPr/>
            <p:nvPr/>
          </p:nvSpPr>
          <p:spPr>
            <a:xfrm>
              <a:off x="735389" y="3062365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8"/>
            <p:cNvSpPr/>
            <p:nvPr/>
          </p:nvSpPr>
          <p:spPr>
            <a:xfrm>
              <a:off x="697669" y="2722850"/>
              <a:ext cx="120226" cy="102300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8"/>
            <p:cNvSpPr/>
            <p:nvPr/>
          </p:nvSpPr>
          <p:spPr>
            <a:xfrm>
              <a:off x="732682" y="2706106"/>
              <a:ext cx="137717" cy="2841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8"/>
            <p:cNvSpPr/>
            <p:nvPr/>
          </p:nvSpPr>
          <p:spPr>
            <a:xfrm>
              <a:off x="869590" y="2719333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8"/>
            <p:cNvSpPr/>
            <p:nvPr/>
          </p:nvSpPr>
          <p:spPr>
            <a:xfrm>
              <a:off x="867255" y="2714291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8"/>
            <p:cNvSpPr/>
            <p:nvPr/>
          </p:nvSpPr>
          <p:spPr>
            <a:xfrm>
              <a:off x="660726" y="3015308"/>
              <a:ext cx="3921" cy="3548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8"/>
            <p:cNvSpPr/>
            <p:nvPr/>
          </p:nvSpPr>
          <p:spPr>
            <a:xfrm>
              <a:off x="714786" y="3127722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8"/>
            <p:cNvSpPr/>
            <p:nvPr/>
          </p:nvSpPr>
          <p:spPr>
            <a:xfrm>
              <a:off x="717899" y="3128096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8"/>
            <p:cNvSpPr/>
            <p:nvPr/>
          </p:nvSpPr>
          <p:spPr>
            <a:xfrm>
              <a:off x="747465" y="3053028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8"/>
            <p:cNvSpPr/>
            <p:nvPr/>
          </p:nvSpPr>
          <p:spPr>
            <a:xfrm>
              <a:off x="748243" y="3053433"/>
              <a:ext cx="36569" cy="41237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8"/>
            <p:cNvSpPr/>
            <p:nvPr/>
          </p:nvSpPr>
          <p:spPr>
            <a:xfrm>
              <a:off x="757175" y="2669537"/>
              <a:ext cx="108151" cy="47898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8"/>
            <p:cNvSpPr/>
            <p:nvPr/>
          </p:nvSpPr>
          <p:spPr>
            <a:xfrm>
              <a:off x="862182" y="2656714"/>
              <a:ext cx="20261" cy="22190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8"/>
            <p:cNvSpPr/>
            <p:nvPr/>
          </p:nvSpPr>
          <p:spPr>
            <a:xfrm>
              <a:off x="742797" y="2725962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8"/>
            <p:cNvSpPr/>
            <p:nvPr/>
          </p:nvSpPr>
          <p:spPr>
            <a:xfrm>
              <a:off x="838467" y="2759792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8"/>
            <p:cNvSpPr/>
            <p:nvPr/>
          </p:nvSpPr>
          <p:spPr>
            <a:xfrm>
              <a:off x="638941" y="2979517"/>
              <a:ext cx="75099" cy="295633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8"/>
            <p:cNvSpPr/>
            <p:nvPr/>
          </p:nvSpPr>
          <p:spPr>
            <a:xfrm>
              <a:off x="707410" y="2631816"/>
              <a:ext cx="61467" cy="39712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8"/>
            <p:cNvSpPr/>
            <p:nvPr/>
          </p:nvSpPr>
          <p:spPr>
            <a:xfrm>
              <a:off x="675883" y="2899034"/>
              <a:ext cx="39339" cy="7818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8"/>
            <p:cNvSpPr/>
            <p:nvPr/>
          </p:nvSpPr>
          <p:spPr>
            <a:xfrm>
              <a:off x="656463" y="2897478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8"/>
            <p:cNvSpPr/>
            <p:nvPr/>
          </p:nvSpPr>
          <p:spPr>
            <a:xfrm>
              <a:off x="784812" y="2598764"/>
              <a:ext cx="70026" cy="101148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8"/>
            <p:cNvSpPr/>
            <p:nvPr/>
          </p:nvSpPr>
          <p:spPr>
            <a:xfrm>
              <a:off x="721011" y="2884251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8"/>
            <p:cNvSpPr/>
            <p:nvPr/>
          </p:nvSpPr>
          <p:spPr>
            <a:xfrm>
              <a:off x="720233" y="2883846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8"/>
            <p:cNvSpPr/>
            <p:nvPr/>
          </p:nvSpPr>
          <p:spPr>
            <a:xfrm>
              <a:off x="669659" y="3178265"/>
              <a:ext cx="74725" cy="16454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8"/>
            <p:cNvSpPr/>
            <p:nvPr/>
          </p:nvSpPr>
          <p:spPr>
            <a:xfrm>
              <a:off x="709744" y="3258001"/>
              <a:ext cx="80918" cy="7665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8"/>
            <p:cNvSpPr/>
            <p:nvPr/>
          </p:nvSpPr>
          <p:spPr>
            <a:xfrm>
              <a:off x="719455" y="3245552"/>
              <a:ext cx="57981" cy="44754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8"/>
            <p:cNvSpPr/>
            <p:nvPr/>
          </p:nvSpPr>
          <p:spPr>
            <a:xfrm>
              <a:off x="724123" y="3283273"/>
              <a:ext cx="38530" cy="21443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8"/>
            <p:cNvSpPr/>
            <p:nvPr/>
          </p:nvSpPr>
          <p:spPr>
            <a:xfrm>
              <a:off x="710896" y="2929752"/>
              <a:ext cx="89477" cy="68874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8"/>
            <p:cNvSpPr/>
            <p:nvPr/>
          </p:nvSpPr>
          <p:spPr>
            <a:xfrm>
              <a:off x="701964" y="2433473"/>
              <a:ext cx="130310" cy="138869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8"/>
            <p:cNvSpPr/>
            <p:nvPr/>
          </p:nvSpPr>
          <p:spPr>
            <a:xfrm>
              <a:off x="618338" y="2111822"/>
              <a:ext cx="182814" cy="327907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8"/>
            <p:cNvSpPr/>
            <p:nvPr/>
          </p:nvSpPr>
          <p:spPr>
            <a:xfrm>
              <a:off x="667324" y="2070616"/>
              <a:ext cx="105443" cy="125642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8"/>
            <p:cNvSpPr/>
            <p:nvPr/>
          </p:nvSpPr>
          <p:spPr>
            <a:xfrm>
              <a:off x="735389" y="1993214"/>
              <a:ext cx="17148" cy="68874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8"/>
            <p:cNvSpPr/>
            <p:nvPr/>
          </p:nvSpPr>
          <p:spPr>
            <a:xfrm>
              <a:off x="697295" y="2299304"/>
              <a:ext cx="120600" cy="101522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8"/>
            <p:cNvSpPr/>
            <p:nvPr/>
          </p:nvSpPr>
          <p:spPr>
            <a:xfrm>
              <a:off x="733055" y="2389901"/>
              <a:ext cx="137717" cy="28446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8"/>
            <p:cNvSpPr/>
            <p:nvPr/>
          </p:nvSpPr>
          <p:spPr>
            <a:xfrm>
              <a:off x="869590" y="2390306"/>
              <a:ext cx="15188" cy="14814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8"/>
            <p:cNvSpPr/>
            <p:nvPr/>
          </p:nvSpPr>
          <p:spPr>
            <a:xfrm>
              <a:off x="866073" y="2382525"/>
              <a:ext cx="21443" cy="27637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8"/>
            <p:cNvSpPr/>
            <p:nvPr/>
          </p:nvSpPr>
          <p:spPr>
            <a:xfrm>
              <a:off x="660726" y="2105597"/>
              <a:ext cx="3921" cy="3921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8"/>
            <p:cNvSpPr/>
            <p:nvPr/>
          </p:nvSpPr>
          <p:spPr>
            <a:xfrm>
              <a:off x="714786" y="1944196"/>
              <a:ext cx="21817" cy="52535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8"/>
            <p:cNvSpPr/>
            <p:nvPr/>
          </p:nvSpPr>
          <p:spPr>
            <a:xfrm>
              <a:off x="717899" y="1943822"/>
              <a:ext cx="24525" cy="52535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8"/>
            <p:cNvSpPr/>
            <p:nvPr/>
          </p:nvSpPr>
          <p:spPr>
            <a:xfrm>
              <a:off x="747465" y="2030156"/>
              <a:ext cx="37347" cy="41268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8"/>
            <p:cNvSpPr/>
            <p:nvPr/>
          </p:nvSpPr>
          <p:spPr>
            <a:xfrm>
              <a:off x="748243" y="2029752"/>
              <a:ext cx="36195" cy="41673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8"/>
            <p:cNvSpPr/>
            <p:nvPr/>
          </p:nvSpPr>
          <p:spPr>
            <a:xfrm>
              <a:off x="757175" y="2407019"/>
              <a:ext cx="108151" cy="47866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8"/>
            <p:cNvSpPr/>
            <p:nvPr/>
          </p:nvSpPr>
          <p:spPr>
            <a:xfrm>
              <a:off x="862182" y="2445517"/>
              <a:ext cx="20665" cy="22221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8"/>
            <p:cNvSpPr/>
            <p:nvPr/>
          </p:nvSpPr>
          <p:spPr>
            <a:xfrm>
              <a:off x="742797" y="2360366"/>
              <a:ext cx="102300" cy="381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8"/>
            <p:cNvSpPr/>
            <p:nvPr/>
          </p:nvSpPr>
          <p:spPr>
            <a:xfrm>
              <a:off x="838467" y="2348695"/>
              <a:ext cx="18705" cy="15966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8"/>
            <p:cNvSpPr/>
            <p:nvPr/>
          </p:nvSpPr>
          <p:spPr>
            <a:xfrm>
              <a:off x="638941" y="1849303"/>
              <a:ext cx="75099" cy="295602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8"/>
            <p:cNvSpPr/>
            <p:nvPr/>
          </p:nvSpPr>
          <p:spPr>
            <a:xfrm>
              <a:off x="707410" y="2452924"/>
              <a:ext cx="61467" cy="39681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8"/>
            <p:cNvSpPr/>
            <p:nvPr/>
          </p:nvSpPr>
          <p:spPr>
            <a:xfrm>
              <a:off x="675883" y="2147613"/>
              <a:ext cx="39339" cy="77806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8"/>
            <p:cNvSpPr/>
            <p:nvPr/>
          </p:nvSpPr>
          <p:spPr>
            <a:xfrm>
              <a:off x="656463" y="2188850"/>
              <a:ext cx="26859" cy="381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8"/>
            <p:cNvSpPr/>
            <p:nvPr/>
          </p:nvSpPr>
          <p:spPr>
            <a:xfrm>
              <a:off x="784407" y="2424541"/>
              <a:ext cx="70430" cy="101148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8"/>
            <p:cNvSpPr/>
            <p:nvPr/>
          </p:nvSpPr>
          <p:spPr>
            <a:xfrm>
              <a:off x="720637" y="2201672"/>
              <a:ext cx="19078" cy="3853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8"/>
            <p:cNvSpPr/>
            <p:nvPr/>
          </p:nvSpPr>
          <p:spPr>
            <a:xfrm>
              <a:off x="720233" y="2197782"/>
              <a:ext cx="27263" cy="42825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8"/>
            <p:cNvSpPr/>
            <p:nvPr/>
          </p:nvSpPr>
          <p:spPr>
            <a:xfrm>
              <a:off x="669659" y="1781643"/>
              <a:ext cx="74321" cy="16454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8"/>
            <p:cNvSpPr/>
            <p:nvPr/>
          </p:nvSpPr>
          <p:spPr>
            <a:xfrm>
              <a:off x="709744" y="1790171"/>
              <a:ext cx="80918" cy="76281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8"/>
            <p:cNvSpPr/>
            <p:nvPr/>
          </p:nvSpPr>
          <p:spPr>
            <a:xfrm>
              <a:off x="719455" y="1833742"/>
              <a:ext cx="58386" cy="44754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8"/>
            <p:cNvSpPr/>
            <p:nvPr/>
          </p:nvSpPr>
          <p:spPr>
            <a:xfrm>
              <a:off x="724123" y="1819364"/>
              <a:ext cx="38530" cy="21786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8"/>
            <p:cNvSpPr/>
            <p:nvPr/>
          </p:nvSpPr>
          <p:spPr>
            <a:xfrm>
              <a:off x="711301" y="2125827"/>
              <a:ext cx="89073" cy="68874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8"/>
            <p:cNvSpPr/>
            <p:nvPr/>
          </p:nvSpPr>
          <p:spPr>
            <a:xfrm>
              <a:off x="806971" y="2567268"/>
              <a:ext cx="19078" cy="24929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8"/>
            <p:cNvSpPr/>
            <p:nvPr/>
          </p:nvSpPr>
          <p:spPr>
            <a:xfrm>
              <a:off x="823310" y="2571532"/>
              <a:ext cx="7407" cy="21039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8"/>
            <p:cNvSpPr/>
            <p:nvPr/>
          </p:nvSpPr>
          <p:spPr>
            <a:xfrm>
              <a:off x="801120" y="2557527"/>
              <a:ext cx="9368" cy="11702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8"/>
            <p:cNvSpPr/>
            <p:nvPr/>
          </p:nvSpPr>
          <p:spPr>
            <a:xfrm>
              <a:off x="808123" y="2534994"/>
              <a:ext cx="19483" cy="25303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8"/>
            <p:cNvSpPr/>
            <p:nvPr/>
          </p:nvSpPr>
          <p:spPr>
            <a:xfrm>
              <a:off x="820198" y="2535368"/>
              <a:ext cx="12854" cy="30376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8"/>
            <p:cNvSpPr/>
            <p:nvPr/>
          </p:nvSpPr>
          <p:spPr>
            <a:xfrm>
              <a:off x="819794" y="2561417"/>
              <a:ext cx="10146" cy="17553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8"/>
            <p:cNvSpPr/>
            <p:nvPr/>
          </p:nvSpPr>
          <p:spPr>
            <a:xfrm>
              <a:off x="831869" y="2554415"/>
              <a:ext cx="15561" cy="17927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68"/>
          <p:cNvGrpSpPr/>
          <p:nvPr/>
        </p:nvGrpSpPr>
        <p:grpSpPr>
          <a:xfrm>
            <a:off x="4265041" y="3053089"/>
            <a:ext cx="613690" cy="515181"/>
            <a:chOff x="2361225" y="3521900"/>
            <a:chExt cx="4421400" cy="589250"/>
          </a:xfrm>
        </p:grpSpPr>
        <p:cxnSp>
          <p:nvCxnSpPr>
            <p:cNvPr id="4846" name="Google Shape;4846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8"/>
          <p:cNvGrpSpPr/>
          <p:nvPr/>
        </p:nvGrpSpPr>
        <p:grpSpPr>
          <a:xfrm>
            <a:off x="5043691" y="3053089"/>
            <a:ext cx="613690" cy="515181"/>
            <a:chOff x="2361225" y="3521900"/>
            <a:chExt cx="4421400" cy="589250"/>
          </a:xfrm>
        </p:grpSpPr>
        <p:cxnSp>
          <p:nvCxnSpPr>
            <p:cNvPr id="4849" name="Google Shape;4849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0" name="Google Shape;4850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1" name="Google Shape;4851;p68"/>
          <p:cNvGrpSpPr/>
          <p:nvPr/>
        </p:nvGrpSpPr>
        <p:grpSpPr>
          <a:xfrm>
            <a:off x="3486391" y="3053089"/>
            <a:ext cx="613690" cy="515181"/>
            <a:chOff x="2361225" y="3521900"/>
            <a:chExt cx="4421400" cy="589250"/>
          </a:xfrm>
        </p:grpSpPr>
        <p:cxnSp>
          <p:nvCxnSpPr>
            <p:cNvPr id="4852" name="Google Shape;4852;p6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3" name="Google Shape;4853;p6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54" name="Google Shape;4854;p68"/>
          <p:cNvSpPr/>
          <p:nvPr/>
        </p:nvSpPr>
        <p:spPr>
          <a:xfrm>
            <a:off x="3652391" y="3169903"/>
            <a:ext cx="281696" cy="28169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5" name="Google Shape;4855;p68"/>
          <p:cNvGrpSpPr/>
          <p:nvPr/>
        </p:nvGrpSpPr>
        <p:grpSpPr>
          <a:xfrm>
            <a:off x="4431006" y="3169782"/>
            <a:ext cx="281770" cy="281700"/>
            <a:chOff x="812101" y="2571761"/>
            <a:chExt cx="417066" cy="417024"/>
          </a:xfrm>
        </p:grpSpPr>
        <p:sp>
          <p:nvSpPr>
            <p:cNvPr id="4856" name="Google Shape;4856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68"/>
          <p:cNvGrpSpPr/>
          <p:nvPr/>
        </p:nvGrpSpPr>
        <p:grpSpPr>
          <a:xfrm>
            <a:off x="5209711" y="3169782"/>
            <a:ext cx="281742" cy="281700"/>
            <a:chOff x="1323129" y="2571761"/>
            <a:chExt cx="417024" cy="417024"/>
          </a:xfrm>
        </p:grpSpPr>
        <p:sp>
          <p:nvSpPr>
            <p:cNvPr id="4861" name="Google Shape;4861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F50294-4E3A-9A54-A993-0E7AEB3B55F3}"/>
              </a:ext>
            </a:extLst>
          </p:cNvPr>
          <p:cNvSpPr txBox="1"/>
          <p:nvPr/>
        </p:nvSpPr>
        <p:spPr>
          <a:xfrm>
            <a:off x="2509526" y="4141235"/>
            <a:ext cx="41248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Relevant Harvard references can be found in the notes section of each slide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6750-268D-D159-86A7-84272A7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42A92C-828B-FAAB-B499-E9C2953C1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921778"/>
              </p:ext>
            </p:extLst>
          </p:nvPr>
        </p:nvGraphicFramePr>
        <p:xfrm>
          <a:off x="1710000" y="1207755"/>
          <a:ext cx="57240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Expense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£2167.00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£29,160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£2,430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£29,160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£1,537.50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£6,150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£159,411.98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9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6"/>
          <p:cNvSpPr txBox="1">
            <a:spLocks noGrp="1"/>
          </p:cNvSpPr>
          <p:nvPr>
            <p:ph type="title"/>
          </p:nvPr>
        </p:nvSpPr>
        <p:spPr>
          <a:xfrm>
            <a:off x="1059125" y="1307100"/>
            <a:ext cx="702574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</a:t>
            </a:r>
            <a:br>
              <a:rPr lang="en" sz="4800" dirty="0"/>
            </a:br>
            <a:r>
              <a:rPr lang="en" sz="4800" dirty="0"/>
              <a:t>Ocean Liner Tycoon?</a:t>
            </a:r>
            <a:endParaRPr sz="4800" dirty="0"/>
          </a:p>
        </p:txBody>
      </p:sp>
      <p:grpSp>
        <p:nvGrpSpPr>
          <p:cNvPr id="2533" name="Google Shape;2533;p46"/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/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A096-AA25-38E4-2AC5-84FA78CE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B47E-6B95-2907-19D6-D875D3F7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Revenue Estimates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D38449-EE52-DB74-15B3-71DF77182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12220"/>
              </p:ext>
            </p:extLst>
          </p:nvPr>
        </p:nvGraphicFramePr>
        <p:xfrm>
          <a:off x="508800" y="1315634"/>
          <a:ext cx="8126400" cy="3338320"/>
        </p:xfrm>
        <a:graphic>
          <a:graphicData uri="http://schemas.openxmlformats.org/drawingml/2006/table">
            <a:tbl>
              <a:tblPr firstRow="1" bandRow="1">
                <a:tableStyleId>{7E09D3F4-A312-492B-81F1-00F0BBB0EFD1}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97478333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4110385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20336594"/>
                    </a:ext>
                  </a:extLst>
                </a:gridCol>
                <a:gridCol w="882000">
                  <a:extLst>
                    <a:ext uri="{9D8B030D-6E8A-4147-A177-3AD203B41FA5}">
                      <a16:colId xmlns:a16="http://schemas.microsoft.com/office/drawing/2014/main" val="3050862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0446597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86664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277355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5867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074504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93090876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Single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Yearly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accent6">
                            <a:lumMod val="95000"/>
                          </a:schemeClr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accent6">
                              <a:lumMod val="95000"/>
                            </a:schemeClr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£26,004.00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£2167.00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£130,020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82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Dell XPS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£1,499.00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£7,495.00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7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Samsung A15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£129.00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£645.00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Graphics Tablet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£69.99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£139.98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1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Office 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£5,832.00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7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Social Media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Creator Sponsorship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£30 CPM * </a:t>
                      </a:r>
                      <a:r>
                        <a:rPr lang="en-GB" sz="8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8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170k views =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~</a:t>
                      </a:r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£5,100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9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~</a:t>
                      </a: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£15,300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2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Arial"/>
                        </a:rPr>
                        <a:t>£6796.99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b="0" i="0" u="none" strike="noStrike" cap="none" dirty="0">
                        <a:solidFill>
                          <a:schemeClr val="dk1"/>
                        </a:solidFill>
                        <a:latin typeface="Libre Baskerville" panose="02000000000000000000" pitchFamily="2" charset="0"/>
                        <a:cs typeface="Arial"/>
                        <a:sym typeface="Source Sans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dirty="0">
                          <a:solidFill>
                            <a:schemeClr val="dk1"/>
                          </a:solidFill>
                          <a:latin typeface="Libre Baskerville" panose="02000000000000000000" pitchFamily="2" charset="0"/>
                          <a:cs typeface="Arial"/>
                          <a:sym typeface="Source Sans 3"/>
                        </a:rPr>
                        <a:t>£159,411.98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6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9"/>
          <p:cNvSpPr txBox="1">
            <a:spLocks noGrp="1"/>
          </p:cNvSpPr>
          <p:nvPr>
            <p:ph type="title"/>
          </p:nvPr>
        </p:nvSpPr>
        <p:spPr>
          <a:xfrm>
            <a:off x="1144550" y="597425"/>
            <a:ext cx="68553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Ocean Liner Tycoon?</a:t>
            </a:r>
            <a:endParaRPr dirty="0"/>
          </a:p>
        </p:txBody>
      </p:sp>
      <p:sp>
        <p:nvSpPr>
          <p:cNvPr id="2342" name="Google Shape;2342;p39"/>
          <p:cNvSpPr txBox="1">
            <a:spLocks noGrp="1"/>
          </p:cNvSpPr>
          <p:nvPr>
            <p:ph type="subTitle" idx="2"/>
          </p:nvPr>
        </p:nvSpPr>
        <p:spPr>
          <a:xfrm>
            <a:off x="1144550" y="1576925"/>
            <a:ext cx="6855114" cy="239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‘Ocean Liner Tycoon’ is a mobile tycoon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Tycoons are a very popular genre in the mobile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build a fleet of ocean liners, with the ability to customise the design and structure of each 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Players also manage their fleet, taking passengers on voyages.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Libre Baskerville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A low poly art style suits a mobile game, and ensures a wide range of devices will be capable of running the game.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58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Gameplay Loop</a:t>
            </a:r>
            <a:endParaRPr dirty="0"/>
          </a:p>
        </p:txBody>
      </p:sp>
      <p:sp>
        <p:nvSpPr>
          <p:cNvPr id="4359" name="Google Shape;4359;p58"/>
          <p:cNvSpPr txBox="1"/>
          <p:nvPr/>
        </p:nvSpPr>
        <p:spPr>
          <a:xfrm>
            <a:off x="4608981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Profit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0" name="Google Shape;4360;p58"/>
          <p:cNvSpPr txBox="1"/>
          <p:nvPr/>
        </p:nvSpPr>
        <p:spPr>
          <a:xfrm>
            <a:off x="4608967" y="2782764"/>
            <a:ext cx="1858800" cy="194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player profits in-game currency from voyages, the amount depending on how much the passengers enjoyed their time and the facilities.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1" name="Google Shape;4361;p58"/>
          <p:cNvSpPr txBox="1"/>
          <p:nvPr/>
        </p:nvSpPr>
        <p:spPr>
          <a:xfrm>
            <a:off x="74346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Design Ship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2" name="Google Shape;4362;p58"/>
          <p:cNvSpPr txBox="1"/>
          <p:nvPr/>
        </p:nvSpPr>
        <p:spPr>
          <a:xfrm>
            <a:off x="743450" y="2782764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Players design a ship for their ocean liner fleet, customising the shape of the hull and superstructure, and designing interior spaces.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3" name="Google Shape;4363;p58"/>
          <p:cNvSpPr txBox="1"/>
          <p:nvPr/>
        </p:nvSpPr>
        <p:spPr>
          <a:xfrm>
            <a:off x="6541738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Upgrades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4" name="Google Shape;4364;p58"/>
          <p:cNvSpPr txBox="1"/>
          <p:nvPr/>
        </p:nvSpPr>
        <p:spPr>
          <a:xfrm>
            <a:off x="6541725" y="2782785"/>
            <a:ext cx="1858800" cy="19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The in-game currency can be spent to upgrade ship technology and entertainment, and to design and build new ships.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365" name="Google Shape;4365;p58"/>
          <p:cNvSpPr txBox="1"/>
          <p:nvPr/>
        </p:nvSpPr>
        <p:spPr>
          <a:xfrm>
            <a:off x="2676224" y="2375516"/>
            <a:ext cx="185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Voyages</a:t>
            </a:r>
            <a:endParaRPr sz="1700" b="1" dirty="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366" name="Google Shape;4366;p58"/>
          <p:cNvSpPr txBox="1"/>
          <p:nvPr/>
        </p:nvSpPr>
        <p:spPr>
          <a:xfrm>
            <a:off x="2676208" y="2782783"/>
            <a:ext cx="1858800" cy="19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bre Baskerville" panose="02000000000000000000" pitchFamily="2" charset="0"/>
                <a:ea typeface="Source Sans 3"/>
                <a:cs typeface="Source Sans 3"/>
                <a:sym typeface="Source Sans 3"/>
              </a:rPr>
              <a:t>Ships automatically make voyages viewable on a world map. Up close the player can micromanage and control a specific ship.</a:t>
            </a:r>
            <a:endParaRPr sz="1200" dirty="0">
              <a:solidFill>
                <a:schemeClr val="dk1"/>
              </a:solidFill>
              <a:latin typeface="Libre Baskerville" panose="02000000000000000000" pitchFamily="2" charset="0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4371" name="Google Shape;4371;p58"/>
          <p:cNvGrpSpPr/>
          <p:nvPr/>
        </p:nvGrpSpPr>
        <p:grpSpPr>
          <a:xfrm>
            <a:off x="1300564" y="1482474"/>
            <a:ext cx="744564" cy="624959"/>
            <a:chOff x="2361225" y="3521900"/>
            <a:chExt cx="4421400" cy="589250"/>
          </a:xfrm>
        </p:grpSpPr>
        <p:cxnSp>
          <p:nvCxnSpPr>
            <p:cNvPr id="4372" name="Google Shape;4372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3233339" y="1482474"/>
            <a:ext cx="744564" cy="624959"/>
            <a:chOff x="2361225" y="3521900"/>
            <a:chExt cx="4421400" cy="589250"/>
          </a:xfrm>
        </p:grpSpPr>
        <p:cxnSp>
          <p:nvCxnSpPr>
            <p:cNvPr id="4375" name="Google Shape;4375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7" name="Google Shape;4377;p58"/>
          <p:cNvGrpSpPr/>
          <p:nvPr/>
        </p:nvGrpSpPr>
        <p:grpSpPr>
          <a:xfrm>
            <a:off x="5166114" y="1482474"/>
            <a:ext cx="744564" cy="624959"/>
            <a:chOff x="2361225" y="3521900"/>
            <a:chExt cx="4421400" cy="589250"/>
          </a:xfrm>
        </p:grpSpPr>
        <p:cxnSp>
          <p:nvCxnSpPr>
            <p:cNvPr id="4378" name="Google Shape;4378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0" name="Google Shape;4380;p58"/>
          <p:cNvGrpSpPr/>
          <p:nvPr/>
        </p:nvGrpSpPr>
        <p:grpSpPr>
          <a:xfrm>
            <a:off x="7098889" y="1482474"/>
            <a:ext cx="744564" cy="624959"/>
            <a:chOff x="2361225" y="3521900"/>
            <a:chExt cx="4421400" cy="589250"/>
          </a:xfrm>
        </p:grpSpPr>
        <p:cxnSp>
          <p:nvCxnSpPr>
            <p:cNvPr id="4381" name="Google Shape;4381;p58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58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83" name="Google Shape;4383;p58"/>
          <p:cNvCxnSpPr/>
          <p:nvPr/>
        </p:nvCxnSpPr>
        <p:spPr>
          <a:xfrm>
            <a:off x="232798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58"/>
          <p:cNvCxnSpPr/>
          <p:nvPr/>
        </p:nvCxnSpPr>
        <p:spPr>
          <a:xfrm>
            <a:off x="4260750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5" name="Google Shape;4385;p58"/>
          <p:cNvCxnSpPr/>
          <p:nvPr/>
        </p:nvCxnSpPr>
        <p:spPr>
          <a:xfrm>
            <a:off x="6193538" y="1794847"/>
            <a:ext cx="62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86" name="Google Shape;4386;p58"/>
          <p:cNvGrpSpPr/>
          <p:nvPr/>
        </p:nvGrpSpPr>
        <p:grpSpPr>
          <a:xfrm>
            <a:off x="3429508" y="1620566"/>
            <a:ext cx="352230" cy="348542"/>
            <a:chOff x="1049375" y="2318350"/>
            <a:chExt cx="298525" cy="295400"/>
          </a:xfrm>
        </p:grpSpPr>
        <p:sp>
          <p:nvSpPr>
            <p:cNvPr id="4387" name="Google Shape;4387;p58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8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8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58"/>
          <p:cNvGrpSpPr/>
          <p:nvPr/>
        </p:nvGrpSpPr>
        <p:grpSpPr>
          <a:xfrm>
            <a:off x="5362251" y="1609092"/>
            <a:ext cx="350371" cy="348247"/>
            <a:chOff x="5045775" y="1946400"/>
            <a:chExt cx="296950" cy="295150"/>
          </a:xfrm>
        </p:grpSpPr>
        <p:sp>
          <p:nvSpPr>
            <p:cNvPr id="4392" name="Google Shape;4392;p58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58"/>
          <p:cNvGrpSpPr/>
          <p:nvPr/>
        </p:nvGrpSpPr>
        <p:grpSpPr>
          <a:xfrm>
            <a:off x="1498594" y="1662394"/>
            <a:ext cx="350401" cy="264888"/>
            <a:chOff x="3962775" y="1990700"/>
            <a:chExt cx="296975" cy="224500"/>
          </a:xfrm>
        </p:grpSpPr>
        <p:sp>
          <p:nvSpPr>
            <p:cNvPr id="4404" name="Google Shape;4404;p58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8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394;p58">
            <a:extLst>
              <a:ext uri="{FF2B5EF4-FFF2-40B4-BE49-F238E27FC236}">
                <a16:creationId xmlns:a16="http://schemas.microsoft.com/office/drawing/2014/main" id="{8DBED919-FB46-643D-E63B-CD873404BF74}"/>
              </a:ext>
            </a:extLst>
          </p:cNvPr>
          <p:cNvGrpSpPr/>
          <p:nvPr/>
        </p:nvGrpSpPr>
        <p:grpSpPr>
          <a:xfrm>
            <a:off x="7317335" y="1619209"/>
            <a:ext cx="328071" cy="349427"/>
            <a:chOff x="5421475" y="1945825"/>
            <a:chExt cx="278050" cy="296150"/>
          </a:xfrm>
        </p:grpSpPr>
        <p:sp>
          <p:nvSpPr>
            <p:cNvPr id="3" name="Google Shape;4395;p58">
              <a:extLst>
                <a:ext uri="{FF2B5EF4-FFF2-40B4-BE49-F238E27FC236}">
                  <a16:creationId xmlns:a16="http://schemas.microsoft.com/office/drawing/2014/main" id="{A18E79A5-7ECE-E040-3FB6-39028EAE1C7B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96;p58">
              <a:extLst>
                <a:ext uri="{FF2B5EF4-FFF2-40B4-BE49-F238E27FC236}">
                  <a16:creationId xmlns:a16="http://schemas.microsoft.com/office/drawing/2014/main" id="{8C73D178-0BEE-553A-7EEE-A538891B743A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97;p58">
              <a:extLst>
                <a:ext uri="{FF2B5EF4-FFF2-40B4-BE49-F238E27FC236}">
                  <a16:creationId xmlns:a16="http://schemas.microsoft.com/office/drawing/2014/main" id="{742A9996-D196-8A5E-C457-4665DAD23BD4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98;p58">
              <a:extLst>
                <a:ext uri="{FF2B5EF4-FFF2-40B4-BE49-F238E27FC236}">
                  <a16:creationId xmlns:a16="http://schemas.microsoft.com/office/drawing/2014/main" id="{F5C0FD74-16C1-C43B-59C1-C9383D28FBB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99;p58">
              <a:extLst>
                <a:ext uri="{FF2B5EF4-FFF2-40B4-BE49-F238E27FC236}">
                  <a16:creationId xmlns:a16="http://schemas.microsoft.com/office/drawing/2014/main" id="{8964266D-B2B0-F87D-A22D-89F898FA5F46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400;p58">
              <a:extLst>
                <a:ext uri="{FF2B5EF4-FFF2-40B4-BE49-F238E27FC236}">
                  <a16:creationId xmlns:a16="http://schemas.microsoft.com/office/drawing/2014/main" id="{F9294F50-63B2-B2EB-B25F-8A88A6258883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1;p58">
              <a:extLst>
                <a:ext uri="{FF2B5EF4-FFF2-40B4-BE49-F238E27FC236}">
                  <a16:creationId xmlns:a16="http://schemas.microsoft.com/office/drawing/2014/main" id="{B4D26AD4-43D5-16D3-013E-C3EFFCAEAC78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2;p58">
              <a:extLst>
                <a:ext uri="{FF2B5EF4-FFF2-40B4-BE49-F238E27FC236}">
                  <a16:creationId xmlns:a16="http://schemas.microsoft.com/office/drawing/2014/main" id="{36D8FA64-ADD0-E35F-DFCC-0BC570FE8803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9" grpId="0"/>
      <p:bldP spid="4360" grpId="0"/>
      <p:bldP spid="4361" grpId="0"/>
      <p:bldP spid="4362" grpId="0"/>
      <p:bldP spid="4363" grpId="0"/>
      <p:bldP spid="4364" grpId="0"/>
      <p:bldP spid="4365" grpId="0"/>
      <p:bldP spid="43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0"/>
          <p:cNvSpPr/>
          <p:nvPr/>
        </p:nvSpPr>
        <p:spPr>
          <a:xfrm>
            <a:off x="713225" y="835950"/>
            <a:ext cx="3471600" cy="34716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40"/>
          <p:cNvSpPr txBox="1">
            <a:spLocks noGrp="1"/>
          </p:cNvSpPr>
          <p:nvPr>
            <p:ph type="title"/>
          </p:nvPr>
        </p:nvSpPr>
        <p:spPr>
          <a:xfrm>
            <a:off x="4613575" y="945275"/>
            <a:ext cx="3817200" cy="9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Cutaway View</a:t>
            </a:r>
            <a:endParaRPr dirty="0"/>
          </a:p>
        </p:txBody>
      </p:sp>
      <p:sp>
        <p:nvSpPr>
          <p:cNvPr id="2349" name="Google Shape;2349;p40"/>
          <p:cNvSpPr txBox="1">
            <a:spLocks noGrp="1"/>
          </p:cNvSpPr>
          <p:nvPr>
            <p:ph type="subTitle" idx="1"/>
          </p:nvPr>
        </p:nvSpPr>
        <p:spPr>
          <a:xfrm>
            <a:off x="4613575" y="2124600"/>
            <a:ext cx="38172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Libre Baskerville" panose="02000000000000000000" pitchFamily="2" charset="0"/>
                <a:sym typeface="Arial"/>
              </a:rPr>
              <a:t>During both the ship building and micromanage stages of the game, when the player zooms in the perspective closer, the selected deck will be displayed with a cutaway effect like that of The Sims.</a:t>
            </a:r>
          </a:p>
        </p:txBody>
      </p:sp>
      <p:pic>
        <p:nvPicPr>
          <p:cNvPr id="6" name="Picture Placeholder 5" descr="A video game graphics of a house&#10;&#10;Description automatically generated">
            <a:extLst>
              <a:ext uri="{FF2B5EF4-FFF2-40B4-BE49-F238E27FC236}">
                <a16:creationId xmlns:a16="http://schemas.microsoft.com/office/drawing/2014/main" id="{BAF1DBAF-EE17-3618-593A-FC3AFBCAC02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1860" r="2186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Audience</a:t>
            </a:r>
            <a:endParaRPr dirty="0"/>
          </a:p>
        </p:txBody>
      </p:sp>
      <p:sp>
        <p:nvSpPr>
          <p:cNvPr id="2356" name="Google Shape;2356;p41"/>
          <p:cNvSpPr txBox="1">
            <a:spLocks noGrp="1"/>
          </p:cNvSpPr>
          <p:nvPr>
            <p:ph type="subTitle" idx="1"/>
          </p:nvPr>
        </p:nvSpPr>
        <p:spPr>
          <a:xfrm>
            <a:off x="4914510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dirty="0">
                <a:latin typeface="Libre Baskerville" panose="02000000000000000000" pitchFamily="2" charset="0"/>
              </a:rPr>
              <a:t>The game will also appeal to a wider audience due to the continuing presence of the Titanic in popular culture.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7" name="Google Shape;2357;p41"/>
          <p:cNvSpPr txBox="1">
            <a:spLocks noGrp="1"/>
          </p:cNvSpPr>
          <p:nvPr>
            <p:ph type="subTitle" idx="2"/>
          </p:nvPr>
        </p:nvSpPr>
        <p:spPr>
          <a:xfrm>
            <a:off x="1654588" y="3016575"/>
            <a:ext cx="257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The primary target audience is enthusiasts of maritime history.</a:t>
            </a:r>
            <a:endParaRPr sz="1200" dirty="0">
              <a:latin typeface="Libre Baskerville" panose="02000000000000000000" pitchFamily="2" charset="0"/>
            </a:endParaRPr>
          </a:p>
        </p:txBody>
      </p:sp>
      <p:sp>
        <p:nvSpPr>
          <p:cNvPr id="2358" name="Google Shape;2358;p41"/>
          <p:cNvSpPr txBox="1">
            <a:spLocks noGrp="1"/>
          </p:cNvSpPr>
          <p:nvPr>
            <p:ph type="subTitle" idx="3"/>
          </p:nvPr>
        </p:nvSpPr>
        <p:spPr>
          <a:xfrm>
            <a:off x="1654588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Maritime Enthusiasts</a:t>
            </a:r>
            <a:endParaRPr sz="1500" dirty="0"/>
          </a:p>
        </p:txBody>
      </p:sp>
      <p:sp>
        <p:nvSpPr>
          <p:cNvPr id="2359" name="Google Shape;2359;p41"/>
          <p:cNvSpPr txBox="1">
            <a:spLocks noGrp="1"/>
          </p:cNvSpPr>
          <p:nvPr>
            <p:ph type="subTitle" idx="4"/>
          </p:nvPr>
        </p:nvSpPr>
        <p:spPr>
          <a:xfrm>
            <a:off x="4914511" y="2457675"/>
            <a:ext cx="257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Wider Audience</a:t>
            </a:r>
            <a:endParaRPr sz="1500" dirty="0"/>
          </a:p>
        </p:txBody>
      </p:sp>
      <p:sp>
        <p:nvSpPr>
          <p:cNvPr id="2360" name="Google Shape;2360;p41"/>
          <p:cNvSpPr/>
          <p:nvPr/>
        </p:nvSpPr>
        <p:spPr>
          <a:xfrm>
            <a:off x="2771250" y="1889562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41"/>
          <p:cNvGrpSpPr/>
          <p:nvPr/>
        </p:nvGrpSpPr>
        <p:grpSpPr>
          <a:xfrm>
            <a:off x="6031552" y="1890043"/>
            <a:ext cx="340807" cy="340807"/>
            <a:chOff x="-10027775" y="1622900"/>
            <a:chExt cx="352875" cy="352875"/>
          </a:xfrm>
        </p:grpSpPr>
        <p:sp>
          <p:nvSpPr>
            <p:cNvPr id="2362" name="Google Shape;2362;p41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8" name="Google Shape;2368;p41"/>
          <p:cNvGrpSpPr/>
          <p:nvPr/>
        </p:nvGrpSpPr>
        <p:grpSpPr>
          <a:xfrm>
            <a:off x="2569952" y="1748075"/>
            <a:ext cx="744564" cy="624959"/>
            <a:chOff x="2361225" y="3521900"/>
            <a:chExt cx="4421400" cy="589250"/>
          </a:xfrm>
        </p:grpSpPr>
        <p:cxnSp>
          <p:nvCxnSpPr>
            <p:cNvPr id="2369" name="Google Shape;2369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1" name="Google Shape;2371;p41"/>
          <p:cNvGrpSpPr/>
          <p:nvPr/>
        </p:nvGrpSpPr>
        <p:grpSpPr>
          <a:xfrm>
            <a:off x="5829664" y="1748075"/>
            <a:ext cx="744564" cy="624959"/>
            <a:chOff x="2361225" y="3521900"/>
            <a:chExt cx="4421400" cy="589250"/>
          </a:xfrm>
        </p:grpSpPr>
        <p:cxnSp>
          <p:nvCxnSpPr>
            <p:cNvPr id="2372" name="Google Shape;2372;p41"/>
            <p:cNvCxnSpPr/>
            <p:nvPr/>
          </p:nvCxnSpPr>
          <p:spPr>
            <a:xfrm>
              <a:off x="2361225" y="352190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1"/>
            <p:cNvCxnSpPr/>
            <p:nvPr/>
          </p:nvCxnSpPr>
          <p:spPr>
            <a:xfrm>
              <a:off x="2361225" y="4111150"/>
              <a:ext cx="442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8" descr="A person and person looking at each other&#10;&#10;Description automatically generated">
            <a:extLst>
              <a:ext uri="{FF2B5EF4-FFF2-40B4-BE49-F238E27FC236}">
                <a16:creationId xmlns:a16="http://schemas.microsoft.com/office/drawing/2014/main" id="{66D5ED2D-C508-34C5-5E6B-273B9414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0504">
            <a:off x="7223218" y="1355790"/>
            <a:ext cx="1093974" cy="1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C02FA1-1306-322C-E846-9583BD81564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4" b="154"/>
          <a:stretch/>
        </p:blipFill>
        <p:spPr/>
      </p:pic>
      <p:sp>
        <p:nvSpPr>
          <p:cNvPr id="3458" name="Google Shape;3458;p48"/>
          <p:cNvSpPr txBox="1">
            <a:spLocks noGrp="1"/>
          </p:cNvSpPr>
          <p:nvPr>
            <p:ph type="title"/>
          </p:nvPr>
        </p:nvSpPr>
        <p:spPr>
          <a:xfrm>
            <a:off x="1082575" y="3959850"/>
            <a:ext cx="6978900" cy="644100"/>
          </a:xfrm>
          <a:prstGeom prst="rect">
            <a:avLst/>
          </a:prstGeom>
          <a:solidFill>
            <a:srgbClr val="E1D8C7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‘The Natural Predator of the Ocean Liner’</a:t>
            </a:r>
            <a:endParaRPr sz="2400" dirty="0"/>
          </a:p>
        </p:txBody>
      </p:sp>
      <p:grpSp>
        <p:nvGrpSpPr>
          <p:cNvPr id="3459" name="Google Shape;3459;p48"/>
          <p:cNvGrpSpPr/>
          <p:nvPr/>
        </p:nvGrpSpPr>
        <p:grpSpPr>
          <a:xfrm>
            <a:off x="142661" y="137224"/>
            <a:ext cx="8858677" cy="4869053"/>
            <a:chOff x="246225" y="895325"/>
            <a:chExt cx="7115975" cy="3911200"/>
          </a:xfrm>
        </p:grpSpPr>
        <p:sp>
          <p:nvSpPr>
            <p:cNvPr id="3460" name="Google Shape;3460;p48"/>
            <p:cNvSpPr/>
            <p:nvPr/>
          </p:nvSpPr>
          <p:spPr>
            <a:xfrm>
              <a:off x="246225" y="895325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5"/>
                  </a:lnTo>
                  <a:lnTo>
                    <a:pt x="1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374325" y="1023425"/>
              <a:ext cx="6859800" cy="3655000"/>
            </a:xfrm>
            <a:custGeom>
              <a:avLst/>
              <a:gdLst/>
              <a:ahLst/>
              <a:cxnLst/>
              <a:rect l="l" t="t" r="r" b="b"/>
              <a:pathLst>
                <a:path w="274392" h="146200" fill="none" extrusionOk="0">
                  <a:moveTo>
                    <a:pt x="1" y="1"/>
                  </a:moveTo>
                  <a:lnTo>
                    <a:pt x="274391" y="1"/>
                  </a:lnTo>
                  <a:lnTo>
                    <a:pt x="274391" y="146200"/>
                  </a:lnTo>
                  <a:lnTo>
                    <a:pt x="1" y="146200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469300" y="1108400"/>
              <a:ext cx="6669850" cy="3485050"/>
            </a:xfrm>
            <a:custGeom>
              <a:avLst/>
              <a:gdLst/>
              <a:ahLst/>
              <a:cxnLst/>
              <a:rect l="l" t="t" r="r" b="b"/>
              <a:pathLst>
                <a:path w="266794" h="139402" fill="none" extrusionOk="0">
                  <a:moveTo>
                    <a:pt x="1" y="1"/>
                  </a:moveTo>
                  <a:lnTo>
                    <a:pt x="266793" y="1"/>
                  </a:lnTo>
                  <a:lnTo>
                    <a:pt x="266793" y="139401"/>
                  </a:lnTo>
                  <a:lnTo>
                    <a:pt x="1" y="139401"/>
                  </a:ln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99025" y="955950"/>
              <a:ext cx="7010700" cy="3789950"/>
            </a:xfrm>
            <a:custGeom>
              <a:avLst/>
              <a:gdLst/>
              <a:ahLst/>
              <a:cxnLst/>
              <a:rect l="l" t="t" r="r" b="b"/>
              <a:pathLst>
                <a:path w="280428" h="151598" fill="none" extrusionOk="0">
                  <a:moveTo>
                    <a:pt x="277041" y="151598"/>
                  </a:moveTo>
                  <a:lnTo>
                    <a:pt x="3387" y="151598"/>
                  </a:lnTo>
                  <a:cubicBezTo>
                    <a:pt x="3387" y="149723"/>
                    <a:pt x="1863" y="148211"/>
                    <a:pt x="1" y="148211"/>
                  </a:cubicBezTo>
                  <a:lnTo>
                    <a:pt x="1" y="3387"/>
                  </a:lnTo>
                  <a:cubicBezTo>
                    <a:pt x="1863" y="3387"/>
                    <a:pt x="3387" y="1875"/>
                    <a:pt x="3387" y="0"/>
                  </a:cubicBezTo>
                  <a:lnTo>
                    <a:pt x="277041" y="0"/>
                  </a:lnTo>
                  <a:cubicBezTo>
                    <a:pt x="277041" y="1875"/>
                    <a:pt x="278553" y="3387"/>
                    <a:pt x="280427" y="3387"/>
                  </a:cubicBezTo>
                  <a:lnTo>
                    <a:pt x="280427" y="148211"/>
                  </a:lnTo>
                  <a:cubicBezTo>
                    <a:pt x="278553" y="148211"/>
                    <a:pt x="277041" y="149723"/>
                    <a:pt x="277041" y="151598"/>
                  </a:cubicBezTo>
                  <a:close/>
                </a:path>
              </a:pathLst>
            </a:custGeom>
            <a:noFill/>
            <a:ln w="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7234100" y="895325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5"/>
                  </a:lnTo>
                  <a:lnTo>
                    <a:pt x="0" y="5125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246225" y="4678400"/>
              <a:ext cx="128125" cy="128125"/>
            </a:xfrm>
            <a:custGeom>
              <a:avLst/>
              <a:gdLst/>
              <a:ahLst/>
              <a:cxnLst/>
              <a:rect l="l" t="t" r="r" b="b"/>
              <a:pathLst>
                <a:path w="5125" h="5125" fill="none" extrusionOk="0">
                  <a:moveTo>
                    <a:pt x="1" y="1"/>
                  </a:moveTo>
                  <a:lnTo>
                    <a:pt x="5125" y="1"/>
                  </a:lnTo>
                  <a:lnTo>
                    <a:pt x="5125" y="5124"/>
                  </a:lnTo>
                  <a:lnTo>
                    <a:pt x="1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7234100" y="4678400"/>
              <a:ext cx="128100" cy="128125"/>
            </a:xfrm>
            <a:custGeom>
              <a:avLst/>
              <a:gdLst/>
              <a:ahLst/>
              <a:cxnLst/>
              <a:rect l="l" t="t" r="r" b="b"/>
              <a:pathLst>
                <a:path w="5124" h="5125" fill="none" extrusionOk="0">
                  <a:moveTo>
                    <a:pt x="0" y="1"/>
                  </a:moveTo>
                  <a:lnTo>
                    <a:pt x="5124" y="1"/>
                  </a:lnTo>
                  <a:lnTo>
                    <a:pt x="5124" y="5124"/>
                  </a:lnTo>
                  <a:lnTo>
                    <a:pt x="0" y="5124"/>
                  </a:lnTo>
                  <a:close/>
                </a:path>
              </a:pathLst>
            </a:custGeom>
            <a:noFill/>
            <a:ln w="16250" cap="flat" cmpd="sng">
              <a:solidFill>
                <a:schemeClr val="dk2"/>
              </a:solidFill>
              <a:prstDash val="solid"/>
              <a:miter lim="124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>
          <a:extLst>
            <a:ext uri="{FF2B5EF4-FFF2-40B4-BE49-F238E27FC236}">
              <a16:creationId xmlns:a16="http://schemas.microsoft.com/office/drawing/2014/main" id="{3266E56C-3351-7F64-F72C-E93A48DB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6">
            <a:extLst>
              <a:ext uri="{FF2B5EF4-FFF2-40B4-BE49-F238E27FC236}">
                <a16:creationId xmlns:a16="http://schemas.microsoft.com/office/drawing/2014/main" id="{7CDFBB67-C55D-0AD5-59E4-1620B8A68CDD}"/>
              </a:ext>
            </a:extLst>
          </p:cNvPr>
          <p:cNvGrpSpPr/>
          <p:nvPr/>
        </p:nvGrpSpPr>
        <p:grpSpPr>
          <a:xfrm>
            <a:off x="565056" y="519563"/>
            <a:ext cx="8012737" cy="4104778"/>
            <a:chOff x="585525" y="1202450"/>
            <a:chExt cx="6436450" cy="3297275"/>
          </a:xfrm>
        </p:grpSpPr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7CC56B88-C786-BA64-9D39-DA23D3C43236}"/>
                </a:ext>
              </a:extLst>
            </p:cNvPr>
            <p:cNvSpPr/>
            <p:nvPr/>
          </p:nvSpPr>
          <p:spPr>
            <a:xfrm>
              <a:off x="83952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1819" y="2949"/>
                  </a:moveTo>
                  <a:cubicBezTo>
                    <a:pt x="16996" y="7611"/>
                    <a:pt x="10597" y="0"/>
                    <a:pt x="4949" y="1300"/>
                  </a:cubicBezTo>
                  <a:cubicBezTo>
                    <a:pt x="1962" y="2000"/>
                    <a:pt x="0" y="4312"/>
                    <a:pt x="100" y="7373"/>
                  </a:cubicBezTo>
                  <a:cubicBezTo>
                    <a:pt x="113" y="7461"/>
                    <a:pt x="225" y="7461"/>
                    <a:pt x="238" y="7373"/>
                  </a:cubicBezTo>
                  <a:cubicBezTo>
                    <a:pt x="513" y="1100"/>
                    <a:pt x="7511" y="887"/>
                    <a:pt x="11872" y="2724"/>
                  </a:cubicBezTo>
                  <a:cubicBezTo>
                    <a:pt x="13597" y="3449"/>
                    <a:pt x="15309" y="4437"/>
                    <a:pt x="17208" y="4661"/>
                  </a:cubicBezTo>
                  <a:cubicBezTo>
                    <a:pt x="19108" y="4886"/>
                    <a:pt x="20620" y="4387"/>
                    <a:pt x="21957" y="3087"/>
                  </a:cubicBezTo>
                  <a:cubicBezTo>
                    <a:pt x="22044" y="2999"/>
                    <a:pt x="21919" y="2874"/>
                    <a:pt x="21832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E483A1A1-94B1-40B9-EEA9-2FE18659DEE9}"/>
                </a:ext>
              </a:extLst>
            </p:cNvPr>
            <p:cNvSpPr/>
            <p:nvPr/>
          </p:nvSpPr>
          <p:spPr>
            <a:xfrm>
              <a:off x="844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13" y="1688"/>
                  </a:moveTo>
                  <a:cubicBezTo>
                    <a:pt x="151" y="3700"/>
                    <a:pt x="2612" y="4862"/>
                    <a:pt x="4412" y="4325"/>
                  </a:cubicBezTo>
                  <a:cubicBezTo>
                    <a:pt x="5924" y="3875"/>
                    <a:pt x="7236" y="1338"/>
                    <a:pt x="5849" y="88"/>
                  </a:cubicBezTo>
                  <a:cubicBezTo>
                    <a:pt x="5774" y="1"/>
                    <a:pt x="5649" y="126"/>
                    <a:pt x="5737" y="201"/>
                  </a:cubicBezTo>
                  <a:cubicBezTo>
                    <a:pt x="7124" y="1725"/>
                    <a:pt x="5474" y="4025"/>
                    <a:pt x="3837" y="4225"/>
                  </a:cubicBezTo>
                  <a:cubicBezTo>
                    <a:pt x="2288" y="4425"/>
                    <a:pt x="326" y="3413"/>
                    <a:pt x="201" y="1688"/>
                  </a:cubicBezTo>
                  <a:cubicBezTo>
                    <a:pt x="201" y="1563"/>
                    <a:pt x="1" y="1563"/>
                    <a:pt x="13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C9273EC5-0F1B-0A23-8BD1-288EAD722FEF}"/>
                </a:ext>
              </a:extLst>
            </p:cNvPr>
            <p:cNvSpPr/>
            <p:nvPr/>
          </p:nvSpPr>
          <p:spPr>
            <a:xfrm>
              <a:off x="898575" y="13480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49" y="488"/>
                  </a:moveTo>
                  <a:cubicBezTo>
                    <a:pt x="2025" y="1"/>
                    <a:pt x="800" y="351"/>
                    <a:pt x="387" y="1238"/>
                  </a:cubicBezTo>
                  <a:cubicBezTo>
                    <a:pt x="0" y="2063"/>
                    <a:pt x="612" y="2987"/>
                    <a:pt x="1487" y="3075"/>
                  </a:cubicBezTo>
                  <a:cubicBezTo>
                    <a:pt x="1600" y="3087"/>
                    <a:pt x="1625" y="2900"/>
                    <a:pt x="1512" y="2887"/>
                  </a:cubicBezTo>
                  <a:cubicBezTo>
                    <a:pt x="700" y="2737"/>
                    <a:pt x="200" y="1913"/>
                    <a:pt x="675" y="1163"/>
                  </a:cubicBezTo>
                  <a:cubicBezTo>
                    <a:pt x="1137" y="476"/>
                    <a:pt x="2037" y="251"/>
                    <a:pt x="2774" y="625"/>
                  </a:cubicBezTo>
                  <a:cubicBezTo>
                    <a:pt x="2862" y="663"/>
                    <a:pt x="2924" y="551"/>
                    <a:pt x="2849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A0667174-CB4F-AC8E-8334-8630AA5E2778}"/>
                </a:ext>
              </a:extLst>
            </p:cNvPr>
            <p:cNvSpPr/>
            <p:nvPr/>
          </p:nvSpPr>
          <p:spPr>
            <a:xfrm>
              <a:off x="9448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5DA2019C-1F9F-8735-2D7F-8EF8F6456C71}"/>
                </a:ext>
              </a:extLst>
            </p:cNvPr>
            <p:cNvSpPr/>
            <p:nvPr/>
          </p:nvSpPr>
          <p:spPr>
            <a:xfrm>
              <a:off x="752350" y="1240875"/>
              <a:ext cx="206850" cy="104050"/>
            </a:xfrm>
            <a:custGeom>
              <a:avLst/>
              <a:gdLst/>
              <a:ahLst/>
              <a:cxnLst/>
              <a:rect l="l" t="t" r="r" b="b"/>
              <a:pathLst>
                <a:path w="8274" h="4162" extrusionOk="0">
                  <a:moveTo>
                    <a:pt x="8123" y="25"/>
                  </a:moveTo>
                  <a:cubicBezTo>
                    <a:pt x="6999" y="263"/>
                    <a:pt x="5937" y="725"/>
                    <a:pt x="4987" y="1375"/>
                  </a:cubicBezTo>
                  <a:cubicBezTo>
                    <a:pt x="3537" y="2387"/>
                    <a:pt x="2063" y="4162"/>
                    <a:pt x="176" y="2875"/>
                  </a:cubicBezTo>
                  <a:cubicBezTo>
                    <a:pt x="101" y="2825"/>
                    <a:pt x="1" y="2950"/>
                    <a:pt x="76" y="3012"/>
                  </a:cubicBezTo>
                  <a:cubicBezTo>
                    <a:pt x="825" y="3699"/>
                    <a:pt x="1775" y="3699"/>
                    <a:pt x="2700" y="3299"/>
                  </a:cubicBezTo>
                  <a:cubicBezTo>
                    <a:pt x="3375" y="2999"/>
                    <a:pt x="3912" y="2475"/>
                    <a:pt x="4474" y="2025"/>
                  </a:cubicBezTo>
                  <a:cubicBezTo>
                    <a:pt x="5549" y="1137"/>
                    <a:pt x="6811" y="500"/>
                    <a:pt x="8173" y="175"/>
                  </a:cubicBezTo>
                  <a:cubicBezTo>
                    <a:pt x="8273" y="150"/>
                    <a:pt x="8223" y="0"/>
                    <a:pt x="812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7241A4A7-110C-2B3F-F39A-955745850ECD}"/>
                </a:ext>
              </a:extLst>
            </p:cNvPr>
            <p:cNvSpPr/>
            <p:nvPr/>
          </p:nvSpPr>
          <p:spPr>
            <a:xfrm>
              <a:off x="1012600" y="1245875"/>
              <a:ext cx="88750" cy="80000"/>
            </a:xfrm>
            <a:custGeom>
              <a:avLst/>
              <a:gdLst/>
              <a:ahLst/>
              <a:cxnLst/>
              <a:rect l="l" t="t" r="r" b="b"/>
              <a:pathLst>
                <a:path w="3550" h="3200" extrusionOk="0">
                  <a:moveTo>
                    <a:pt x="3437" y="313"/>
                  </a:moveTo>
                  <a:cubicBezTo>
                    <a:pt x="2562" y="113"/>
                    <a:pt x="1700" y="0"/>
                    <a:pt x="900" y="488"/>
                  </a:cubicBezTo>
                  <a:cubicBezTo>
                    <a:pt x="363" y="813"/>
                    <a:pt x="0" y="1325"/>
                    <a:pt x="100" y="1975"/>
                  </a:cubicBezTo>
                  <a:cubicBezTo>
                    <a:pt x="200" y="2587"/>
                    <a:pt x="700" y="3062"/>
                    <a:pt x="1325" y="3137"/>
                  </a:cubicBezTo>
                  <a:cubicBezTo>
                    <a:pt x="1787" y="3187"/>
                    <a:pt x="2462" y="3024"/>
                    <a:pt x="2512" y="2475"/>
                  </a:cubicBezTo>
                  <a:cubicBezTo>
                    <a:pt x="2525" y="2387"/>
                    <a:pt x="2400" y="2387"/>
                    <a:pt x="2387" y="2475"/>
                  </a:cubicBezTo>
                  <a:cubicBezTo>
                    <a:pt x="2312" y="3199"/>
                    <a:pt x="1100" y="2937"/>
                    <a:pt x="788" y="2712"/>
                  </a:cubicBezTo>
                  <a:cubicBezTo>
                    <a:pt x="300" y="2362"/>
                    <a:pt x="150" y="1700"/>
                    <a:pt x="450" y="1175"/>
                  </a:cubicBezTo>
                  <a:cubicBezTo>
                    <a:pt x="1063" y="163"/>
                    <a:pt x="2412" y="263"/>
                    <a:pt x="3387" y="488"/>
                  </a:cubicBezTo>
                  <a:cubicBezTo>
                    <a:pt x="3499" y="513"/>
                    <a:pt x="3549" y="338"/>
                    <a:pt x="3437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19A7BC4E-0D06-177A-97D4-9991A5183CC5}"/>
                </a:ext>
              </a:extLst>
            </p:cNvPr>
            <p:cNvSpPr/>
            <p:nvPr/>
          </p:nvSpPr>
          <p:spPr>
            <a:xfrm>
              <a:off x="1123500" y="1272100"/>
              <a:ext cx="33450" cy="43775"/>
            </a:xfrm>
            <a:custGeom>
              <a:avLst/>
              <a:gdLst/>
              <a:ahLst/>
              <a:cxnLst/>
              <a:rect l="l" t="t" r="r" b="b"/>
              <a:pathLst>
                <a:path w="1338" h="1751" extrusionOk="0">
                  <a:moveTo>
                    <a:pt x="1238" y="188"/>
                  </a:moveTo>
                  <a:cubicBezTo>
                    <a:pt x="688" y="1"/>
                    <a:pt x="1" y="326"/>
                    <a:pt x="76" y="976"/>
                  </a:cubicBezTo>
                  <a:cubicBezTo>
                    <a:pt x="126" y="1413"/>
                    <a:pt x="825" y="1750"/>
                    <a:pt x="1088" y="1326"/>
                  </a:cubicBezTo>
                  <a:cubicBezTo>
                    <a:pt x="1163" y="1213"/>
                    <a:pt x="975" y="1101"/>
                    <a:pt x="900" y="1213"/>
                  </a:cubicBezTo>
                  <a:cubicBezTo>
                    <a:pt x="788" y="1288"/>
                    <a:pt x="651" y="1301"/>
                    <a:pt x="538" y="1263"/>
                  </a:cubicBezTo>
                  <a:cubicBezTo>
                    <a:pt x="263" y="1026"/>
                    <a:pt x="213" y="813"/>
                    <a:pt x="388" y="613"/>
                  </a:cubicBezTo>
                  <a:cubicBezTo>
                    <a:pt x="551" y="301"/>
                    <a:pt x="888" y="263"/>
                    <a:pt x="1188" y="351"/>
                  </a:cubicBezTo>
                  <a:cubicBezTo>
                    <a:pt x="1288" y="376"/>
                    <a:pt x="1338" y="226"/>
                    <a:pt x="123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>
              <a:extLst>
                <a:ext uri="{FF2B5EF4-FFF2-40B4-BE49-F238E27FC236}">
                  <a16:creationId xmlns:a16="http://schemas.microsoft.com/office/drawing/2014/main" id="{B2CE41D5-7CE3-BF81-27FD-5FDF0384BE9B}"/>
                </a:ext>
              </a:extLst>
            </p:cNvPr>
            <p:cNvSpPr/>
            <p:nvPr/>
          </p:nvSpPr>
          <p:spPr>
            <a:xfrm>
              <a:off x="732975" y="129210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51" y="925"/>
                  </a:moveTo>
                  <a:cubicBezTo>
                    <a:pt x="1275" y="563"/>
                    <a:pt x="826" y="1"/>
                    <a:pt x="413" y="326"/>
                  </a:cubicBezTo>
                  <a:cubicBezTo>
                    <a:pt x="1" y="651"/>
                    <a:pt x="476" y="1275"/>
                    <a:pt x="888" y="975"/>
                  </a:cubicBezTo>
                  <a:cubicBezTo>
                    <a:pt x="963" y="925"/>
                    <a:pt x="913" y="813"/>
                    <a:pt x="826" y="826"/>
                  </a:cubicBezTo>
                  <a:lnTo>
                    <a:pt x="826" y="826"/>
                  </a:lnTo>
                  <a:cubicBezTo>
                    <a:pt x="788" y="901"/>
                    <a:pt x="888" y="1000"/>
                    <a:pt x="951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4987F955-69F3-1B93-DE70-701B420F18D0}"/>
                </a:ext>
              </a:extLst>
            </p:cNvPr>
            <p:cNvSpPr/>
            <p:nvPr/>
          </p:nvSpPr>
          <p:spPr>
            <a:xfrm>
              <a:off x="809225" y="1274925"/>
              <a:ext cx="77800" cy="113125"/>
            </a:xfrm>
            <a:custGeom>
              <a:avLst/>
              <a:gdLst/>
              <a:ahLst/>
              <a:cxnLst/>
              <a:rect l="l" t="t" r="r" b="b"/>
              <a:pathLst>
                <a:path w="3112" h="4525" extrusionOk="0">
                  <a:moveTo>
                    <a:pt x="2949" y="63"/>
                  </a:moveTo>
                  <a:cubicBezTo>
                    <a:pt x="1550" y="1163"/>
                    <a:pt x="525" y="2675"/>
                    <a:pt x="25" y="4374"/>
                  </a:cubicBezTo>
                  <a:cubicBezTo>
                    <a:pt x="0" y="4462"/>
                    <a:pt x="125" y="4524"/>
                    <a:pt x="175" y="4437"/>
                  </a:cubicBezTo>
                  <a:cubicBezTo>
                    <a:pt x="925" y="2825"/>
                    <a:pt x="1687" y="1338"/>
                    <a:pt x="3049" y="150"/>
                  </a:cubicBezTo>
                  <a:cubicBezTo>
                    <a:pt x="3112" y="100"/>
                    <a:pt x="3012" y="0"/>
                    <a:pt x="29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973394C4-C6B5-5F1B-C3E6-3546EF355070}"/>
                </a:ext>
              </a:extLst>
            </p:cNvPr>
            <p:cNvSpPr/>
            <p:nvPr/>
          </p:nvSpPr>
          <p:spPr>
            <a:xfrm>
              <a:off x="792650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725" y="500"/>
                  </a:moveTo>
                  <a:lnTo>
                    <a:pt x="725" y="563"/>
                  </a:lnTo>
                  <a:cubicBezTo>
                    <a:pt x="800" y="638"/>
                    <a:pt x="913" y="550"/>
                    <a:pt x="875" y="450"/>
                  </a:cubicBezTo>
                  <a:cubicBezTo>
                    <a:pt x="626" y="0"/>
                    <a:pt x="1" y="550"/>
                    <a:pt x="338" y="925"/>
                  </a:cubicBezTo>
                  <a:cubicBezTo>
                    <a:pt x="688" y="1300"/>
                    <a:pt x="1225" y="750"/>
                    <a:pt x="838" y="388"/>
                  </a:cubicBezTo>
                  <a:cubicBezTo>
                    <a:pt x="763" y="325"/>
                    <a:pt x="663" y="425"/>
                    <a:pt x="725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80A72833-AD5E-5BD0-9EF6-94EF043F7475}"/>
                </a:ext>
              </a:extLst>
            </p:cNvPr>
            <p:cNvSpPr/>
            <p:nvPr/>
          </p:nvSpPr>
          <p:spPr>
            <a:xfrm>
              <a:off x="841400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13" y="126"/>
                  </a:moveTo>
                  <a:cubicBezTo>
                    <a:pt x="0" y="201"/>
                    <a:pt x="13" y="276"/>
                    <a:pt x="63" y="326"/>
                  </a:cubicBezTo>
                  <a:cubicBezTo>
                    <a:pt x="100" y="388"/>
                    <a:pt x="225" y="376"/>
                    <a:pt x="225" y="288"/>
                  </a:cubicBezTo>
                  <a:cubicBezTo>
                    <a:pt x="213" y="238"/>
                    <a:pt x="213" y="176"/>
                    <a:pt x="213" y="126"/>
                  </a:cubicBezTo>
                  <a:cubicBezTo>
                    <a:pt x="200" y="1"/>
                    <a:pt x="13" y="1"/>
                    <a:pt x="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21F00D57-9422-1FDE-FA40-AD78B70E1DB1}"/>
                </a:ext>
              </a:extLst>
            </p:cNvPr>
            <p:cNvSpPr/>
            <p:nvPr/>
          </p:nvSpPr>
          <p:spPr>
            <a:xfrm>
              <a:off x="973550" y="1363650"/>
              <a:ext cx="9700" cy="6900"/>
            </a:xfrm>
            <a:custGeom>
              <a:avLst/>
              <a:gdLst/>
              <a:ahLst/>
              <a:cxnLst/>
              <a:rect l="l" t="t" r="r" b="b"/>
              <a:pathLst>
                <a:path w="388" h="276" extrusionOk="0">
                  <a:moveTo>
                    <a:pt x="75" y="188"/>
                  </a:moveTo>
                  <a:cubicBezTo>
                    <a:pt x="138" y="225"/>
                    <a:pt x="213" y="250"/>
                    <a:pt x="288" y="263"/>
                  </a:cubicBezTo>
                  <a:cubicBezTo>
                    <a:pt x="350" y="275"/>
                    <a:pt x="388" y="213"/>
                    <a:pt x="350" y="163"/>
                  </a:cubicBezTo>
                  <a:cubicBezTo>
                    <a:pt x="300" y="100"/>
                    <a:pt x="225" y="50"/>
                    <a:pt x="138" y="25"/>
                  </a:cubicBezTo>
                  <a:cubicBezTo>
                    <a:pt x="50" y="0"/>
                    <a:pt x="0" y="138"/>
                    <a:pt x="75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D2C706D2-A1BE-D1F3-15D0-99E3A0A558A4}"/>
                </a:ext>
              </a:extLst>
            </p:cNvPr>
            <p:cNvSpPr/>
            <p:nvPr/>
          </p:nvSpPr>
          <p:spPr>
            <a:xfrm>
              <a:off x="832025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6174" y="13"/>
                  </a:moveTo>
                  <a:cubicBezTo>
                    <a:pt x="5324" y="0"/>
                    <a:pt x="4462" y="75"/>
                    <a:pt x="3624" y="250"/>
                  </a:cubicBezTo>
                  <a:cubicBezTo>
                    <a:pt x="2475" y="488"/>
                    <a:pt x="1350" y="925"/>
                    <a:pt x="163" y="613"/>
                  </a:cubicBezTo>
                  <a:cubicBezTo>
                    <a:pt x="50" y="575"/>
                    <a:pt x="0" y="763"/>
                    <a:pt x="113" y="788"/>
                  </a:cubicBezTo>
                  <a:cubicBezTo>
                    <a:pt x="913" y="1100"/>
                    <a:pt x="1625" y="950"/>
                    <a:pt x="2450" y="775"/>
                  </a:cubicBezTo>
                  <a:cubicBezTo>
                    <a:pt x="3687" y="500"/>
                    <a:pt x="4899" y="250"/>
                    <a:pt x="6174" y="188"/>
                  </a:cubicBezTo>
                  <a:cubicBezTo>
                    <a:pt x="6274" y="175"/>
                    <a:pt x="6274" y="25"/>
                    <a:pt x="617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10843F41-830A-F46C-D207-EBBA0E245075}"/>
                </a:ext>
              </a:extLst>
            </p:cNvPr>
            <p:cNvSpPr/>
            <p:nvPr/>
          </p:nvSpPr>
          <p:spPr>
            <a:xfrm>
              <a:off x="810775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875" y="688"/>
                  </a:moveTo>
                  <a:lnTo>
                    <a:pt x="763" y="651"/>
                  </a:lnTo>
                  <a:cubicBezTo>
                    <a:pt x="700" y="726"/>
                    <a:pt x="763" y="826"/>
                    <a:pt x="850" y="813"/>
                  </a:cubicBezTo>
                  <a:cubicBezTo>
                    <a:pt x="1325" y="651"/>
                    <a:pt x="850" y="1"/>
                    <a:pt x="463" y="226"/>
                  </a:cubicBezTo>
                  <a:cubicBezTo>
                    <a:pt x="0" y="526"/>
                    <a:pt x="550" y="1238"/>
                    <a:pt x="975" y="801"/>
                  </a:cubicBezTo>
                  <a:cubicBezTo>
                    <a:pt x="1038" y="738"/>
                    <a:pt x="950" y="638"/>
                    <a:pt x="875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220D74B-1E03-9D2E-9456-C700772B9FD1}"/>
                </a:ext>
              </a:extLst>
            </p:cNvPr>
            <p:cNvSpPr/>
            <p:nvPr/>
          </p:nvSpPr>
          <p:spPr>
            <a:xfrm>
              <a:off x="766400" y="1291175"/>
              <a:ext cx="73150" cy="22525"/>
            </a:xfrm>
            <a:custGeom>
              <a:avLst/>
              <a:gdLst/>
              <a:ahLst/>
              <a:cxnLst/>
              <a:rect l="l" t="t" r="r" b="b"/>
              <a:pathLst>
                <a:path w="2926" h="901" extrusionOk="0">
                  <a:moveTo>
                    <a:pt x="2813" y="638"/>
                  </a:moveTo>
                  <a:cubicBezTo>
                    <a:pt x="2500" y="338"/>
                    <a:pt x="2113" y="150"/>
                    <a:pt x="1688" y="100"/>
                  </a:cubicBezTo>
                  <a:cubicBezTo>
                    <a:pt x="1226" y="38"/>
                    <a:pt x="526" y="0"/>
                    <a:pt x="113" y="263"/>
                  </a:cubicBezTo>
                  <a:cubicBezTo>
                    <a:pt x="1" y="325"/>
                    <a:pt x="76" y="488"/>
                    <a:pt x="201" y="463"/>
                  </a:cubicBezTo>
                  <a:cubicBezTo>
                    <a:pt x="976" y="263"/>
                    <a:pt x="2025" y="213"/>
                    <a:pt x="2650" y="800"/>
                  </a:cubicBezTo>
                  <a:cubicBezTo>
                    <a:pt x="2763" y="900"/>
                    <a:pt x="2925" y="738"/>
                    <a:pt x="28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13D5BED2-F28B-CA28-70F2-1ED5CAA13A9D}"/>
                </a:ext>
              </a:extLst>
            </p:cNvPr>
            <p:cNvSpPr/>
            <p:nvPr/>
          </p:nvSpPr>
          <p:spPr>
            <a:xfrm>
              <a:off x="767350" y="12968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63" y="200"/>
                  </a:moveTo>
                  <a:cubicBezTo>
                    <a:pt x="575" y="887"/>
                    <a:pt x="2012" y="937"/>
                    <a:pt x="2712" y="575"/>
                  </a:cubicBezTo>
                  <a:cubicBezTo>
                    <a:pt x="2825" y="513"/>
                    <a:pt x="2737" y="375"/>
                    <a:pt x="2637" y="388"/>
                  </a:cubicBezTo>
                  <a:cubicBezTo>
                    <a:pt x="1925" y="500"/>
                    <a:pt x="763" y="762"/>
                    <a:pt x="213" y="88"/>
                  </a:cubicBezTo>
                  <a:cubicBezTo>
                    <a:pt x="150" y="0"/>
                    <a:pt x="0" y="113"/>
                    <a:pt x="63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6BD45E93-0AD9-AEF9-95D1-BF8C88F9933F}"/>
                </a:ext>
              </a:extLst>
            </p:cNvPr>
            <p:cNvSpPr/>
            <p:nvPr/>
          </p:nvSpPr>
          <p:spPr>
            <a:xfrm>
              <a:off x="919500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325" y="163"/>
                  </a:moveTo>
                  <a:cubicBezTo>
                    <a:pt x="488" y="800"/>
                    <a:pt x="400" y="1475"/>
                    <a:pt x="75" y="2037"/>
                  </a:cubicBezTo>
                  <a:cubicBezTo>
                    <a:pt x="0" y="2162"/>
                    <a:pt x="188" y="2275"/>
                    <a:pt x="263" y="2150"/>
                  </a:cubicBezTo>
                  <a:cubicBezTo>
                    <a:pt x="638" y="1537"/>
                    <a:pt x="725" y="800"/>
                    <a:pt x="500" y="113"/>
                  </a:cubicBezTo>
                  <a:cubicBezTo>
                    <a:pt x="463" y="0"/>
                    <a:pt x="288" y="50"/>
                    <a:pt x="3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C0DEB81D-474F-A3F6-F060-CE98353FCEC7}"/>
                </a:ext>
              </a:extLst>
            </p:cNvPr>
            <p:cNvSpPr/>
            <p:nvPr/>
          </p:nvSpPr>
          <p:spPr>
            <a:xfrm>
              <a:off x="914500" y="1250875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463" y="1987"/>
                  </a:moveTo>
                  <a:cubicBezTo>
                    <a:pt x="338" y="1625"/>
                    <a:pt x="288" y="1225"/>
                    <a:pt x="350" y="850"/>
                  </a:cubicBezTo>
                  <a:cubicBezTo>
                    <a:pt x="400" y="563"/>
                    <a:pt x="538" y="388"/>
                    <a:pt x="638" y="150"/>
                  </a:cubicBezTo>
                  <a:cubicBezTo>
                    <a:pt x="650" y="100"/>
                    <a:pt x="625" y="63"/>
                    <a:pt x="588" y="50"/>
                  </a:cubicBezTo>
                  <a:cubicBezTo>
                    <a:pt x="288" y="0"/>
                    <a:pt x="188" y="325"/>
                    <a:pt x="113" y="563"/>
                  </a:cubicBezTo>
                  <a:cubicBezTo>
                    <a:pt x="0" y="1062"/>
                    <a:pt x="50" y="1575"/>
                    <a:pt x="250" y="2050"/>
                  </a:cubicBezTo>
                  <a:cubicBezTo>
                    <a:pt x="300" y="2175"/>
                    <a:pt x="500" y="2125"/>
                    <a:pt x="463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6A0E6332-AC43-8F24-C3A6-DD9BC96BFD52}"/>
                </a:ext>
              </a:extLst>
            </p:cNvPr>
            <p:cNvSpPr/>
            <p:nvPr/>
          </p:nvSpPr>
          <p:spPr>
            <a:xfrm>
              <a:off x="1186925" y="1310225"/>
              <a:ext cx="83125" cy="26900"/>
            </a:xfrm>
            <a:custGeom>
              <a:avLst/>
              <a:gdLst/>
              <a:ahLst/>
              <a:cxnLst/>
              <a:rect l="l" t="t" r="r" b="b"/>
              <a:pathLst>
                <a:path w="3325" h="1076" extrusionOk="0">
                  <a:moveTo>
                    <a:pt x="3200" y="151"/>
                  </a:moveTo>
                  <a:cubicBezTo>
                    <a:pt x="2187" y="1"/>
                    <a:pt x="813" y="151"/>
                    <a:pt x="63" y="913"/>
                  </a:cubicBezTo>
                  <a:cubicBezTo>
                    <a:pt x="1" y="963"/>
                    <a:pt x="63" y="1075"/>
                    <a:pt x="138" y="1050"/>
                  </a:cubicBezTo>
                  <a:cubicBezTo>
                    <a:pt x="613" y="888"/>
                    <a:pt x="1013" y="600"/>
                    <a:pt x="1500" y="475"/>
                  </a:cubicBezTo>
                  <a:cubicBezTo>
                    <a:pt x="2050" y="338"/>
                    <a:pt x="2612" y="300"/>
                    <a:pt x="3162" y="363"/>
                  </a:cubicBezTo>
                  <a:cubicBezTo>
                    <a:pt x="3287" y="375"/>
                    <a:pt x="3325" y="163"/>
                    <a:pt x="3200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1FD9A421-D1B7-2E71-DA9D-B90280CBBBAD}"/>
                </a:ext>
              </a:extLst>
            </p:cNvPr>
            <p:cNvSpPr/>
            <p:nvPr/>
          </p:nvSpPr>
          <p:spPr>
            <a:xfrm>
              <a:off x="1187250" y="1314900"/>
              <a:ext cx="100600" cy="30975"/>
            </a:xfrm>
            <a:custGeom>
              <a:avLst/>
              <a:gdLst/>
              <a:ahLst/>
              <a:cxnLst/>
              <a:rect l="l" t="t" r="r" b="b"/>
              <a:pathLst>
                <a:path w="4024" h="1239" extrusionOk="0">
                  <a:moveTo>
                    <a:pt x="138" y="1001"/>
                  </a:moveTo>
                  <a:cubicBezTo>
                    <a:pt x="762" y="1113"/>
                    <a:pt x="1412" y="1238"/>
                    <a:pt x="2049" y="1151"/>
                  </a:cubicBezTo>
                  <a:cubicBezTo>
                    <a:pt x="2724" y="1038"/>
                    <a:pt x="3312" y="688"/>
                    <a:pt x="3887" y="313"/>
                  </a:cubicBezTo>
                  <a:cubicBezTo>
                    <a:pt x="4024" y="226"/>
                    <a:pt x="3887" y="1"/>
                    <a:pt x="3749" y="88"/>
                  </a:cubicBezTo>
                  <a:cubicBezTo>
                    <a:pt x="3287" y="401"/>
                    <a:pt x="2787" y="713"/>
                    <a:pt x="2237" y="851"/>
                  </a:cubicBezTo>
                  <a:cubicBezTo>
                    <a:pt x="1575" y="1013"/>
                    <a:pt x="862" y="901"/>
                    <a:pt x="187" y="788"/>
                  </a:cubicBezTo>
                  <a:cubicBezTo>
                    <a:pt x="50" y="776"/>
                    <a:pt x="0" y="976"/>
                    <a:pt x="138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ADD5D1B9-3FDA-5DB9-1A7B-5C95D4AC2A6F}"/>
                </a:ext>
              </a:extLst>
            </p:cNvPr>
            <p:cNvSpPr/>
            <p:nvPr/>
          </p:nvSpPr>
          <p:spPr>
            <a:xfrm>
              <a:off x="5855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3487" y="21958"/>
                  </a:moveTo>
                  <a:cubicBezTo>
                    <a:pt x="4799" y="20621"/>
                    <a:pt x="5299" y="19108"/>
                    <a:pt x="5074" y="17209"/>
                  </a:cubicBezTo>
                  <a:cubicBezTo>
                    <a:pt x="4912" y="15809"/>
                    <a:pt x="4287" y="14560"/>
                    <a:pt x="3749" y="13285"/>
                  </a:cubicBezTo>
                  <a:cubicBezTo>
                    <a:pt x="1875" y="8811"/>
                    <a:pt x="0" y="576"/>
                    <a:pt x="7786" y="238"/>
                  </a:cubicBezTo>
                  <a:cubicBezTo>
                    <a:pt x="7861" y="238"/>
                    <a:pt x="7861" y="113"/>
                    <a:pt x="7786" y="101"/>
                  </a:cubicBezTo>
                  <a:cubicBezTo>
                    <a:pt x="4737" y="1"/>
                    <a:pt x="2400" y="1975"/>
                    <a:pt x="1712" y="4962"/>
                  </a:cubicBezTo>
                  <a:cubicBezTo>
                    <a:pt x="400" y="10611"/>
                    <a:pt x="7998" y="17034"/>
                    <a:pt x="3362" y="21833"/>
                  </a:cubicBezTo>
                  <a:cubicBezTo>
                    <a:pt x="3274" y="21908"/>
                    <a:pt x="3412" y="22045"/>
                    <a:pt x="3487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B085EC6-8481-56A6-6B7B-E15D8B52B98C}"/>
                </a:ext>
              </a:extLst>
            </p:cNvPr>
            <p:cNvSpPr/>
            <p:nvPr/>
          </p:nvSpPr>
          <p:spPr>
            <a:xfrm>
              <a:off x="762975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1688" y="201"/>
                  </a:moveTo>
                  <a:cubicBezTo>
                    <a:pt x="3412" y="326"/>
                    <a:pt x="4424" y="2288"/>
                    <a:pt x="4224" y="3837"/>
                  </a:cubicBezTo>
                  <a:cubicBezTo>
                    <a:pt x="4024" y="5462"/>
                    <a:pt x="1725" y="7124"/>
                    <a:pt x="200" y="5724"/>
                  </a:cubicBezTo>
                  <a:cubicBezTo>
                    <a:pt x="125" y="5649"/>
                    <a:pt x="0" y="5774"/>
                    <a:pt x="88" y="5849"/>
                  </a:cubicBezTo>
                  <a:cubicBezTo>
                    <a:pt x="1338" y="7237"/>
                    <a:pt x="3874" y="5924"/>
                    <a:pt x="4324" y="4412"/>
                  </a:cubicBezTo>
                  <a:cubicBezTo>
                    <a:pt x="4862" y="2600"/>
                    <a:pt x="3700" y="151"/>
                    <a:pt x="1688" y="13"/>
                  </a:cubicBezTo>
                  <a:cubicBezTo>
                    <a:pt x="1563" y="1"/>
                    <a:pt x="1563" y="201"/>
                    <a:pt x="16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0A98F8CC-B872-1A33-52BD-50245E896063}"/>
                </a:ext>
              </a:extLst>
            </p:cNvPr>
            <p:cNvSpPr/>
            <p:nvPr/>
          </p:nvSpPr>
          <p:spPr>
            <a:xfrm>
              <a:off x="741425" y="1520175"/>
              <a:ext cx="77175" cy="73125"/>
            </a:xfrm>
            <a:custGeom>
              <a:avLst/>
              <a:gdLst/>
              <a:ahLst/>
              <a:cxnLst/>
              <a:rect l="l" t="t" r="r" b="b"/>
              <a:pathLst>
                <a:path w="3087" h="2925" extrusionOk="0">
                  <a:moveTo>
                    <a:pt x="625" y="2775"/>
                  </a:moveTo>
                  <a:cubicBezTo>
                    <a:pt x="250" y="2037"/>
                    <a:pt x="475" y="1138"/>
                    <a:pt x="1162" y="675"/>
                  </a:cubicBezTo>
                  <a:cubicBezTo>
                    <a:pt x="1900" y="188"/>
                    <a:pt x="2737" y="713"/>
                    <a:pt x="2874" y="1512"/>
                  </a:cubicBezTo>
                  <a:cubicBezTo>
                    <a:pt x="2899" y="1625"/>
                    <a:pt x="3087" y="1600"/>
                    <a:pt x="3074" y="1487"/>
                  </a:cubicBezTo>
                  <a:cubicBezTo>
                    <a:pt x="2987" y="613"/>
                    <a:pt x="2062" y="0"/>
                    <a:pt x="1237" y="388"/>
                  </a:cubicBezTo>
                  <a:cubicBezTo>
                    <a:pt x="350" y="800"/>
                    <a:pt x="0" y="2025"/>
                    <a:pt x="488" y="2850"/>
                  </a:cubicBezTo>
                  <a:cubicBezTo>
                    <a:pt x="538" y="2925"/>
                    <a:pt x="663" y="2862"/>
                    <a:pt x="625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82B3D547-75A2-C4FD-86FE-2E81CBCB7245}"/>
                </a:ext>
              </a:extLst>
            </p:cNvPr>
            <p:cNvSpPr/>
            <p:nvPr/>
          </p:nvSpPr>
          <p:spPr>
            <a:xfrm>
              <a:off x="812325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04020E8E-A587-B877-046D-A0B964A3819D}"/>
                </a:ext>
              </a:extLst>
            </p:cNvPr>
            <p:cNvSpPr/>
            <p:nvPr/>
          </p:nvSpPr>
          <p:spPr>
            <a:xfrm>
              <a:off x="633950" y="13739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175" y="8174"/>
                  </a:moveTo>
                  <a:cubicBezTo>
                    <a:pt x="463" y="6974"/>
                    <a:pt x="988" y="5862"/>
                    <a:pt x="1725" y="4887"/>
                  </a:cubicBezTo>
                  <a:cubicBezTo>
                    <a:pt x="2250" y="4187"/>
                    <a:pt x="2937" y="3525"/>
                    <a:pt x="3312" y="2700"/>
                  </a:cubicBezTo>
                  <a:cubicBezTo>
                    <a:pt x="3712" y="1788"/>
                    <a:pt x="3699" y="826"/>
                    <a:pt x="3025" y="76"/>
                  </a:cubicBezTo>
                  <a:cubicBezTo>
                    <a:pt x="2962" y="1"/>
                    <a:pt x="2837" y="88"/>
                    <a:pt x="2887" y="176"/>
                  </a:cubicBezTo>
                  <a:cubicBezTo>
                    <a:pt x="4162" y="2050"/>
                    <a:pt x="2400" y="3537"/>
                    <a:pt x="1387" y="4987"/>
                  </a:cubicBezTo>
                  <a:cubicBezTo>
                    <a:pt x="738" y="5937"/>
                    <a:pt x="275" y="6999"/>
                    <a:pt x="25" y="8124"/>
                  </a:cubicBezTo>
                  <a:cubicBezTo>
                    <a:pt x="0" y="8224"/>
                    <a:pt x="150" y="8261"/>
                    <a:pt x="188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>
              <a:extLst>
                <a:ext uri="{FF2B5EF4-FFF2-40B4-BE49-F238E27FC236}">
                  <a16:creationId xmlns:a16="http://schemas.microsoft.com/office/drawing/2014/main" id="{A3CCED5C-8E71-9064-551C-4678032999D0}"/>
                </a:ext>
              </a:extLst>
            </p:cNvPr>
            <p:cNvSpPr/>
            <p:nvPr/>
          </p:nvSpPr>
          <p:spPr>
            <a:xfrm>
              <a:off x="638950" y="1634200"/>
              <a:ext cx="81550" cy="88450"/>
            </a:xfrm>
            <a:custGeom>
              <a:avLst/>
              <a:gdLst/>
              <a:ahLst/>
              <a:cxnLst/>
              <a:rect l="l" t="t" r="r" b="b"/>
              <a:pathLst>
                <a:path w="3262" h="3538" extrusionOk="0">
                  <a:moveTo>
                    <a:pt x="488" y="3387"/>
                  </a:moveTo>
                  <a:cubicBezTo>
                    <a:pt x="275" y="2413"/>
                    <a:pt x="175" y="1050"/>
                    <a:pt x="1187" y="438"/>
                  </a:cubicBezTo>
                  <a:cubicBezTo>
                    <a:pt x="1650" y="176"/>
                    <a:pt x="2250" y="263"/>
                    <a:pt x="2625" y="650"/>
                  </a:cubicBezTo>
                  <a:cubicBezTo>
                    <a:pt x="2937" y="975"/>
                    <a:pt x="3262" y="2300"/>
                    <a:pt x="2475" y="2388"/>
                  </a:cubicBezTo>
                  <a:cubicBezTo>
                    <a:pt x="2400" y="2388"/>
                    <a:pt x="2400" y="2525"/>
                    <a:pt x="2475" y="2512"/>
                  </a:cubicBezTo>
                  <a:cubicBezTo>
                    <a:pt x="3024" y="2462"/>
                    <a:pt x="3199" y="1788"/>
                    <a:pt x="3137" y="1313"/>
                  </a:cubicBezTo>
                  <a:cubicBezTo>
                    <a:pt x="3074" y="700"/>
                    <a:pt x="2600" y="201"/>
                    <a:pt x="1975" y="101"/>
                  </a:cubicBezTo>
                  <a:cubicBezTo>
                    <a:pt x="1337" y="1"/>
                    <a:pt x="825" y="363"/>
                    <a:pt x="500" y="900"/>
                  </a:cubicBezTo>
                  <a:cubicBezTo>
                    <a:pt x="0" y="1700"/>
                    <a:pt x="125" y="2562"/>
                    <a:pt x="325" y="3425"/>
                  </a:cubicBezTo>
                  <a:cubicBezTo>
                    <a:pt x="350" y="3537"/>
                    <a:pt x="525" y="3500"/>
                    <a:pt x="488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0BF6B10B-7057-E6CE-42F0-D236410A2972}"/>
                </a:ext>
              </a:extLst>
            </p:cNvPr>
            <p:cNvSpPr/>
            <p:nvPr/>
          </p:nvSpPr>
          <p:spPr>
            <a:xfrm>
              <a:off x="66520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350" y="1175"/>
                  </a:moveTo>
                  <a:cubicBezTo>
                    <a:pt x="262" y="863"/>
                    <a:pt x="312" y="538"/>
                    <a:pt x="625" y="363"/>
                  </a:cubicBezTo>
                  <a:cubicBezTo>
                    <a:pt x="825" y="188"/>
                    <a:pt x="1037" y="238"/>
                    <a:pt x="1262" y="525"/>
                  </a:cubicBezTo>
                  <a:cubicBezTo>
                    <a:pt x="1312" y="650"/>
                    <a:pt x="1300" y="788"/>
                    <a:pt x="1225" y="900"/>
                  </a:cubicBezTo>
                  <a:cubicBezTo>
                    <a:pt x="1112" y="975"/>
                    <a:pt x="1212" y="1150"/>
                    <a:pt x="1325" y="1075"/>
                  </a:cubicBezTo>
                  <a:cubicBezTo>
                    <a:pt x="1762" y="813"/>
                    <a:pt x="1412" y="113"/>
                    <a:pt x="987" y="63"/>
                  </a:cubicBezTo>
                  <a:cubicBezTo>
                    <a:pt x="325" y="0"/>
                    <a:pt x="0" y="688"/>
                    <a:pt x="200" y="1225"/>
                  </a:cubicBezTo>
                  <a:cubicBezTo>
                    <a:pt x="237" y="1325"/>
                    <a:pt x="387" y="1288"/>
                    <a:pt x="3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4A804D09-C1B2-9843-7380-BB652861453A}"/>
                </a:ext>
              </a:extLst>
            </p:cNvPr>
            <p:cNvSpPr/>
            <p:nvPr/>
          </p:nvSpPr>
          <p:spPr>
            <a:xfrm>
              <a:off x="68517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838" y="825"/>
                  </a:moveTo>
                  <a:lnTo>
                    <a:pt x="838" y="825"/>
                  </a:lnTo>
                  <a:cubicBezTo>
                    <a:pt x="826" y="900"/>
                    <a:pt x="926" y="950"/>
                    <a:pt x="988" y="887"/>
                  </a:cubicBezTo>
                  <a:cubicBezTo>
                    <a:pt x="1288" y="475"/>
                    <a:pt x="663" y="0"/>
                    <a:pt x="326" y="412"/>
                  </a:cubicBezTo>
                  <a:cubicBezTo>
                    <a:pt x="1" y="825"/>
                    <a:pt x="563" y="1275"/>
                    <a:pt x="938" y="950"/>
                  </a:cubicBezTo>
                  <a:cubicBezTo>
                    <a:pt x="1001" y="887"/>
                    <a:pt x="913" y="775"/>
                    <a:pt x="838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1AD69A37-EABC-C049-D59F-07E043DC759B}"/>
                </a:ext>
              </a:extLst>
            </p:cNvPr>
            <p:cNvSpPr/>
            <p:nvPr/>
          </p:nvSpPr>
          <p:spPr>
            <a:xfrm>
              <a:off x="6683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1" y="3050"/>
                  </a:moveTo>
                  <a:cubicBezTo>
                    <a:pt x="1338" y="1688"/>
                    <a:pt x="2813" y="926"/>
                    <a:pt x="4437" y="176"/>
                  </a:cubicBezTo>
                  <a:cubicBezTo>
                    <a:pt x="4525" y="138"/>
                    <a:pt x="4462" y="1"/>
                    <a:pt x="4375" y="26"/>
                  </a:cubicBezTo>
                  <a:cubicBezTo>
                    <a:pt x="2663" y="538"/>
                    <a:pt x="1163" y="1550"/>
                    <a:pt x="51" y="2950"/>
                  </a:cubicBezTo>
                  <a:cubicBezTo>
                    <a:pt x="1" y="3012"/>
                    <a:pt x="88" y="3100"/>
                    <a:pt x="151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848A1DE3-5E2F-241E-5075-B9C84DB5E856}"/>
                </a:ext>
              </a:extLst>
            </p:cNvPr>
            <p:cNvSpPr/>
            <p:nvPr/>
          </p:nvSpPr>
          <p:spPr>
            <a:xfrm>
              <a:off x="769525" y="1413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850"/>
                  </a:moveTo>
                  <a:cubicBezTo>
                    <a:pt x="751" y="1238"/>
                    <a:pt x="1301" y="700"/>
                    <a:pt x="926" y="350"/>
                  </a:cubicBezTo>
                  <a:cubicBezTo>
                    <a:pt x="551" y="0"/>
                    <a:pt x="1" y="638"/>
                    <a:pt x="451" y="888"/>
                  </a:cubicBezTo>
                  <a:cubicBezTo>
                    <a:pt x="538" y="925"/>
                    <a:pt x="626" y="813"/>
                    <a:pt x="563" y="738"/>
                  </a:cubicBezTo>
                  <a:lnTo>
                    <a:pt x="501" y="738"/>
                  </a:lnTo>
                  <a:cubicBezTo>
                    <a:pt x="426" y="675"/>
                    <a:pt x="326" y="775"/>
                    <a:pt x="3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>
              <a:extLst>
                <a:ext uri="{FF2B5EF4-FFF2-40B4-BE49-F238E27FC236}">
                  <a16:creationId xmlns:a16="http://schemas.microsoft.com/office/drawing/2014/main" id="{8709952C-4938-D8BF-9D15-88DEA22D499D}"/>
                </a:ext>
              </a:extLst>
            </p:cNvPr>
            <p:cNvSpPr/>
            <p:nvPr/>
          </p:nvSpPr>
          <p:spPr>
            <a:xfrm>
              <a:off x="786400" y="1462675"/>
              <a:ext cx="10025" cy="5975"/>
            </a:xfrm>
            <a:custGeom>
              <a:avLst/>
              <a:gdLst/>
              <a:ahLst/>
              <a:cxnLst/>
              <a:rect l="l" t="t" r="r" b="b"/>
              <a:pathLst>
                <a:path w="401" h="239" extrusionOk="0">
                  <a:moveTo>
                    <a:pt x="126" y="213"/>
                  </a:moveTo>
                  <a:cubicBezTo>
                    <a:pt x="188" y="213"/>
                    <a:pt x="238" y="213"/>
                    <a:pt x="301" y="226"/>
                  </a:cubicBezTo>
                  <a:cubicBezTo>
                    <a:pt x="388" y="238"/>
                    <a:pt x="401" y="113"/>
                    <a:pt x="338" y="76"/>
                  </a:cubicBezTo>
                  <a:cubicBezTo>
                    <a:pt x="276" y="26"/>
                    <a:pt x="201" y="1"/>
                    <a:pt x="126" y="13"/>
                  </a:cubicBezTo>
                  <a:cubicBezTo>
                    <a:pt x="1" y="13"/>
                    <a:pt x="1" y="201"/>
                    <a:pt x="126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6">
              <a:extLst>
                <a:ext uri="{FF2B5EF4-FFF2-40B4-BE49-F238E27FC236}">
                  <a16:creationId xmlns:a16="http://schemas.microsoft.com/office/drawing/2014/main" id="{210D5CD7-0132-FB94-7FF3-FC0DDAD37BC2}"/>
                </a:ext>
              </a:extLst>
            </p:cNvPr>
            <p:cNvSpPr/>
            <p:nvPr/>
          </p:nvSpPr>
          <p:spPr>
            <a:xfrm>
              <a:off x="756725" y="1594850"/>
              <a:ext cx="7200" cy="10000"/>
            </a:xfrm>
            <a:custGeom>
              <a:avLst/>
              <a:gdLst/>
              <a:ahLst/>
              <a:cxnLst/>
              <a:rect l="l" t="t" r="r" b="b"/>
              <a:pathLst>
                <a:path w="288" h="400" extrusionOk="0">
                  <a:moveTo>
                    <a:pt x="38" y="150"/>
                  </a:moveTo>
                  <a:cubicBezTo>
                    <a:pt x="63" y="237"/>
                    <a:pt x="101" y="312"/>
                    <a:pt x="176" y="362"/>
                  </a:cubicBezTo>
                  <a:cubicBezTo>
                    <a:pt x="213" y="400"/>
                    <a:pt x="288" y="362"/>
                    <a:pt x="275" y="300"/>
                  </a:cubicBezTo>
                  <a:cubicBezTo>
                    <a:pt x="263" y="225"/>
                    <a:pt x="238" y="150"/>
                    <a:pt x="188" y="88"/>
                  </a:cubicBezTo>
                  <a:cubicBezTo>
                    <a:pt x="151" y="0"/>
                    <a:pt x="1" y="63"/>
                    <a:pt x="3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3FA828E-9FF6-DE82-415A-46052B0DB43C}"/>
                </a:ext>
              </a:extLst>
            </p:cNvPr>
            <p:cNvSpPr/>
            <p:nvPr/>
          </p:nvSpPr>
          <p:spPr>
            <a:xfrm>
              <a:off x="62707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188" y="6174"/>
                  </a:moveTo>
                  <a:cubicBezTo>
                    <a:pt x="250" y="4899"/>
                    <a:pt x="500" y="3675"/>
                    <a:pt x="775" y="2437"/>
                  </a:cubicBezTo>
                  <a:cubicBezTo>
                    <a:pt x="950" y="1625"/>
                    <a:pt x="1113" y="913"/>
                    <a:pt x="788" y="113"/>
                  </a:cubicBezTo>
                  <a:cubicBezTo>
                    <a:pt x="750" y="1"/>
                    <a:pt x="588" y="51"/>
                    <a:pt x="613" y="163"/>
                  </a:cubicBezTo>
                  <a:cubicBezTo>
                    <a:pt x="925" y="1338"/>
                    <a:pt x="488" y="2462"/>
                    <a:pt x="250" y="3625"/>
                  </a:cubicBezTo>
                  <a:cubicBezTo>
                    <a:pt x="75" y="4462"/>
                    <a:pt x="0" y="5312"/>
                    <a:pt x="0" y="6174"/>
                  </a:cubicBezTo>
                  <a:cubicBezTo>
                    <a:pt x="25" y="6274"/>
                    <a:pt x="175" y="6274"/>
                    <a:pt x="188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>
              <a:extLst>
                <a:ext uri="{FF2B5EF4-FFF2-40B4-BE49-F238E27FC236}">
                  <a16:creationId xmlns:a16="http://schemas.microsoft.com/office/drawing/2014/main" id="{DBE8905D-90F3-3B62-D290-C7F899EA122C}"/>
                </a:ext>
              </a:extLst>
            </p:cNvPr>
            <p:cNvSpPr/>
            <p:nvPr/>
          </p:nvSpPr>
          <p:spPr>
            <a:xfrm>
              <a:off x="627075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800" y="976"/>
                  </a:moveTo>
                  <a:cubicBezTo>
                    <a:pt x="1238" y="551"/>
                    <a:pt x="513" y="1"/>
                    <a:pt x="225" y="476"/>
                  </a:cubicBezTo>
                  <a:cubicBezTo>
                    <a:pt x="0" y="851"/>
                    <a:pt x="663" y="1325"/>
                    <a:pt x="813" y="851"/>
                  </a:cubicBezTo>
                  <a:cubicBezTo>
                    <a:pt x="825" y="763"/>
                    <a:pt x="725" y="701"/>
                    <a:pt x="650" y="763"/>
                  </a:cubicBezTo>
                  <a:cubicBezTo>
                    <a:pt x="663" y="801"/>
                    <a:pt x="675" y="838"/>
                    <a:pt x="688" y="876"/>
                  </a:cubicBezTo>
                  <a:cubicBezTo>
                    <a:pt x="638" y="963"/>
                    <a:pt x="738" y="1038"/>
                    <a:pt x="813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>
              <a:extLst>
                <a:ext uri="{FF2B5EF4-FFF2-40B4-BE49-F238E27FC236}">
                  <a16:creationId xmlns:a16="http://schemas.microsoft.com/office/drawing/2014/main" id="{282AB851-FF58-0CB7-06FF-3B3142F3F754}"/>
                </a:ext>
              </a:extLst>
            </p:cNvPr>
            <p:cNvSpPr/>
            <p:nvPr/>
          </p:nvSpPr>
          <p:spPr>
            <a:xfrm>
              <a:off x="684550" y="1388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1" y="2650"/>
                  </a:moveTo>
                  <a:cubicBezTo>
                    <a:pt x="213" y="2012"/>
                    <a:pt x="263" y="975"/>
                    <a:pt x="451" y="188"/>
                  </a:cubicBezTo>
                  <a:cubicBezTo>
                    <a:pt x="488" y="63"/>
                    <a:pt x="326" y="0"/>
                    <a:pt x="251" y="113"/>
                  </a:cubicBezTo>
                  <a:cubicBezTo>
                    <a:pt x="1" y="525"/>
                    <a:pt x="26" y="1225"/>
                    <a:pt x="101" y="1687"/>
                  </a:cubicBezTo>
                  <a:cubicBezTo>
                    <a:pt x="151" y="2112"/>
                    <a:pt x="338" y="2500"/>
                    <a:pt x="638" y="2812"/>
                  </a:cubicBezTo>
                  <a:cubicBezTo>
                    <a:pt x="738" y="2912"/>
                    <a:pt x="901" y="2750"/>
                    <a:pt x="7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extLst>
                <a:ext uri="{FF2B5EF4-FFF2-40B4-BE49-F238E27FC236}">
                  <a16:creationId xmlns:a16="http://schemas.microsoft.com/office/drawing/2014/main" id="{CB83BE33-3790-6099-5AE8-C8F2C4C6D4CE}"/>
                </a:ext>
              </a:extLst>
            </p:cNvPr>
            <p:cNvSpPr/>
            <p:nvPr/>
          </p:nvSpPr>
          <p:spPr>
            <a:xfrm>
              <a:off x="690175" y="1388950"/>
              <a:ext cx="23775" cy="70625"/>
            </a:xfrm>
            <a:custGeom>
              <a:avLst/>
              <a:gdLst/>
              <a:ahLst/>
              <a:cxnLst/>
              <a:rect l="l" t="t" r="r" b="b"/>
              <a:pathLst>
                <a:path w="951" h="2825" extrusionOk="0">
                  <a:moveTo>
                    <a:pt x="88" y="213"/>
                  </a:moveTo>
                  <a:cubicBezTo>
                    <a:pt x="763" y="763"/>
                    <a:pt x="501" y="1938"/>
                    <a:pt x="401" y="2650"/>
                  </a:cubicBezTo>
                  <a:cubicBezTo>
                    <a:pt x="376" y="2750"/>
                    <a:pt x="513" y="2825"/>
                    <a:pt x="576" y="2725"/>
                  </a:cubicBezTo>
                  <a:cubicBezTo>
                    <a:pt x="951" y="2013"/>
                    <a:pt x="888" y="588"/>
                    <a:pt x="201" y="63"/>
                  </a:cubicBezTo>
                  <a:cubicBezTo>
                    <a:pt x="113" y="1"/>
                    <a:pt x="1" y="138"/>
                    <a:pt x="88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extLst>
                <a:ext uri="{FF2B5EF4-FFF2-40B4-BE49-F238E27FC236}">
                  <a16:creationId xmlns:a16="http://schemas.microsoft.com/office/drawing/2014/main" id="{6FE313EF-0EAC-DFB8-1BFE-73544F9AF7A5}"/>
                </a:ext>
              </a:extLst>
            </p:cNvPr>
            <p:cNvSpPr/>
            <p:nvPr/>
          </p:nvSpPr>
          <p:spPr>
            <a:xfrm>
              <a:off x="6420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113" y="500"/>
                  </a:moveTo>
                  <a:cubicBezTo>
                    <a:pt x="800" y="725"/>
                    <a:pt x="1537" y="638"/>
                    <a:pt x="2150" y="251"/>
                  </a:cubicBezTo>
                  <a:cubicBezTo>
                    <a:pt x="2275" y="188"/>
                    <a:pt x="2162" y="1"/>
                    <a:pt x="2037" y="63"/>
                  </a:cubicBezTo>
                  <a:cubicBezTo>
                    <a:pt x="1475" y="401"/>
                    <a:pt x="800" y="488"/>
                    <a:pt x="163" y="313"/>
                  </a:cubicBezTo>
                  <a:cubicBezTo>
                    <a:pt x="50" y="288"/>
                    <a:pt x="0" y="463"/>
                    <a:pt x="113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extLst>
                <a:ext uri="{FF2B5EF4-FFF2-40B4-BE49-F238E27FC236}">
                  <a16:creationId xmlns:a16="http://schemas.microsoft.com/office/drawing/2014/main" id="{DF0AC0F8-A964-ED35-9107-F77139D9A3C7}"/>
                </a:ext>
              </a:extLst>
            </p:cNvPr>
            <p:cNvSpPr/>
            <p:nvPr/>
          </p:nvSpPr>
          <p:spPr>
            <a:xfrm>
              <a:off x="642375" y="1531100"/>
              <a:ext cx="55950" cy="20950"/>
            </a:xfrm>
            <a:custGeom>
              <a:avLst/>
              <a:gdLst/>
              <a:ahLst/>
              <a:cxnLst/>
              <a:rect l="l" t="t" r="r" b="b"/>
              <a:pathLst>
                <a:path w="2238" h="838" extrusionOk="0">
                  <a:moveTo>
                    <a:pt x="2113" y="438"/>
                  </a:moveTo>
                  <a:cubicBezTo>
                    <a:pt x="1763" y="313"/>
                    <a:pt x="1" y="1"/>
                    <a:pt x="113" y="776"/>
                  </a:cubicBezTo>
                  <a:cubicBezTo>
                    <a:pt x="126" y="813"/>
                    <a:pt x="176" y="838"/>
                    <a:pt x="213" y="826"/>
                  </a:cubicBezTo>
                  <a:cubicBezTo>
                    <a:pt x="463" y="738"/>
                    <a:pt x="626" y="588"/>
                    <a:pt x="913" y="538"/>
                  </a:cubicBezTo>
                  <a:cubicBezTo>
                    <a:pt x="1300" y="488"/>
                    <a:pt x="1688" y="526"/>
                    <a:pt x="2050" y="663"/>
                  </a:cubicBezTo>
                  <a:cubicBezTo>
                    <a:pt x="2188" y="701"/>
                    <a:pt x="2238" y="501"/>
                    <a:pt x="2113" y="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0DD379E-FE78-D8F4-1D3F-359E86C58C29}"/>
                </a:ext>
              </a:extLst>
            </p:cNvPr>
            <p:cNvSpPr/>
            <p:nvPr/>
          </p:nvSpPr>
          <p:spPr>
            <a:xfrm>
              <a:off x="703625" y="1808525"/>
              <a:ext cx="26875" cy="82825"/>
            </a:xfrm>
            <a:custGeom>
              <a:avLst/>
              <a:gdLst/>
              <a:ahLst/>
              <a:cxnLst/>
              <a:rect l="l" t="t" r="r" b="b"/>
              <a:pathLst>
                <a:path w="1075" h="3313" extrusionOk="0">
                  <a:moveTo>
                    <a:pt x="350" y="3162"/>
                  </a:moveTo>
                  <a:cubicBezTo>
                    <a:pt x="288" y="2600"/>
                    <a:pt x="325" y="2038"/>
                    <a:pt x="462" y="1500"/>
                  </a:cubicBezTo>
                  <a:cubicBezTo>
                    <a:pt x="600" y="1013"/>
                    <a:pt x="887" y="613"/>
                    <a:pt x="1050" y="138"/>
                  </a:cubicBezTo>
                  <a:cubicBezTo>
                    <a:pt x="1075" y="63"/>
                    <a:pt x="962" y="1"/>
                    <a:pt x="912" y="63"/>
                  </a:cubicBezTo>
                  <a:cubicBezTo>
                    <a:pt x="138" y="813"/>
                    <a:pt x="0" y="2175"/>
                    <a:pt x="138" y="3187"/>
                  </a:cubicBezTo>
                  <a:cubicBezTo>
                    <a:pt x="163" y="3312"/>
                    <a:pt x="363" y="3287"/>
                    <a:pt x="350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E4529A28-EDEE-7A7D-243B-DA8B5321A998}"/>
                </a:ext>
              </a:extLst>
            </p:cNvPr>
            <p:cNvSpPr/>
            <p:nvPr/>
          </p:nvSpPr>
          <p:spPr>
            <a:xfrm>
              <a:off x="708300" y="1808525"/>
              <a:ext cx="30950" cy="100950"/>
            </a:xfrm>
            <a:custGeom>
              <a:avLst/>
              <a:gdLst/>
              <a:ahLst/>
              <a:cxnLst/>
              <a:rect l="l" t="t" r="r" b="b"/>
              <a:pathLst>
                <a:path w="1238" h="4038" extrusionOk="0">
                  <a:moveTo>
                    <a:pt x="788" y="201"/>
                  </a:moveTo>
                  <a:cubicBezTo>
                    <a:pt x="900" y="876"/>
                    <a:pt x="1000" y="1575"/>
                    <a:pt x="850" y="2250"/>
                  </a:cubicBezTo>
                  <a:cubicBezTo>
                    <a:pt x="713" y="2800"/>
                    <a:pt x="400" y="3287"/>
                    <a:pt x="88" y="3762"/>
                  </a:cubicBezTo>
                  <a:cubicBezTo>
                    <a:pt x="1" y="3900"/>
                    <a:pt x="226" y="4037"/>
                    <a:pt x="313" y="3887"/>
                  </a:cubicBezTo>
                  <a:cubicBezTo>
                    <a:pt x="688" y="3325"/>
                    <a:pt x="1038" y="2738"/>
                    <a:pt x="1138" y="2050"/>
                  </a:cubicBezTo>
                  <a:cubicBezTo>
                    <a:pt x="1238" y="1425"/>
                    <a:pt x="1113" y="763"/>
                    <a:pt x="1000" y="138"/>
                  </a:cubicBezTo>
                  <a:cubicBezTo>
                    <a:pt x="975" y="1"/>
                    <a:pt x="763" y="63"/>
                    <a:pt x="788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A9CC2775-D10E-019C-BB43-572F93F7A6F9}"/>
                </a:ext>
              </a:extLst>
            </p:cNvPr>
            <p:cNvSpPr/>
            <p:nvPr/>
          </p:nvSpPr>
          <p:spPr>
            <a:xfrm>
              <a:off x="88700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251" y="13"/>
                  </a:moveTo>
                  <a:cubicBezTo>
                    <a:pt x="163" y="0"/>
                    <a:pt x="76" y="38"/>
                    <a:pt x="38" y="113"/>
                  </a:cubicBezTo>
                  <a:cubicBezTo>
                    <a:pt x="13" y="125"/>
                    <a:pt x="1" y="163"/>
                    <a:pt x="13" y="188"/>
                  </a:cubicBezTo>
                  <a:cubicBezTo>
                    <a:pt x="26" y="213"/>
                    <a:pt x="26" y="250"/>
                    <a:pt x="38" y="275"/>
                  </a:cubicBezTo>
                  <a:cubicBezTo>
                    <a:pt x="51" y="300"/>
                    <a:pt x="113" y="325"/>
                    <a:pt x="138" y="288"/>
                  </a:cubicBezTo>
                  <a:lnTo>
                    <a:pt x="276" y="150"/>
                  </a:lnTo>
                  <a:cubicBezTo>
                    <a:pt x="338" y="125"/>
                    <a:pt x="338" y="0"/>
                    <a:pt x="25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extLst>
                <a:ext uri="{FF2B5EF4-FFF2-40B4-BE49-F238E27FC236}">
                  <a16:creationId xmlns:a16="http://schemas.microsoft.com/office/drawing/2014/main" id="{576E2B55-CE1B-C8D1-654C-944EB74FAA8D}"/>
                </a:ext>
              </a:extLst>
            </p:cNvPr>
            <p:cNvSpPr/>
            <p:nvPr/>
          </p:nvSpPr>
          <p:spPr>
            <a:xfrm>
              <a:off x="893575" y="1496125"/>
              <a:ext cx="58750" cy="15000"/>
            </a:xfrm>
            <a:custGeom>
              <a:avLst/>
              <a:gdLst/>
              <a:ahLst/>
              <a:cxnLst/>
              <a:rect l="l" t="t" r="r" b="b"/>
              <a:pathLst>
                <a:path w="2350" h="600" extrusionOk="0">
                  <a:moveTo>
                    <a:pt x="50" y="125"/>
                  </a:moveTo>
                  <a:cubicBezTo>
                    <a:pt x="725" y="462"/>
                    <a:pt x="1525" y="600"/>
                    <a:pt x="2262" y="375"/>
                  </a:cubicBezTo>
                  <a:cubicBezTo>
                    <a:pt x="2350" y="350"/>
                    <a:pt x="2337" y="188"/>
                    <a:pt x="2237" y="200"/>
                  </a:cubicBezTo>
                  <a:cubicBezTo>
                    <a:pt x="1487" y="288"/>
                    <a:pt x="812" y="288"/>
                    <a:pt x="100" y="25"/>
                  </a:cubicBezTo>
                  <a:cubicBezTo>
                    <a:pt x="38" y="0"/>
                    <a:pt x="0" y="100"/>
                    <a:pt x="5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extLst>
                <a:ext uri="{FF2B5EF4-FFF2-40B4-BE49-F238E27FC236}">
                  <a16:creationId xmlns:a16="http://schemas.microsoft.com/office/drawing/2014/main" id="{15B5B851-E397-D311-4353-B91C9654FEF4}"/>
                </a:ext>
              </a:extLst>
            </p:cNvPr>
            <p:cNvSpPr/>
            <p:nvPr/>
          </p:nvSpPr>
          <p:spPr>
            <a:xfrm>
              <a:off x="927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825" y="75"/>
                  </a:moveTo>
                  <a:cubicBezTo>
                    <a:pt x="613" y="337"/>
                    <a:pt x="375" y="412"/>
                    <a:pt x="75" y="525"/>
                  </a:cubicBezTo>
                  <a:cubicBezTo>
                    <a:pt x="0" y="562"/>
                    <a:pt x="0" y="687"/>
                    <a:pt x="100" y="675"/>
                  </a:cubicBezTo>
                  <a:cubicBezTo>
                    <a:pt x="450" y="662"/>
                    <a:pt x="763" y="475"/>
                    <a:pt x="963" y="187"/>
                  </a:cubicBezTo>
                  <a:cubicBezTo>
                    <a:pt x="1013" y="100"/>
                    <a:pt x="888" y="0"/>
                    <a:pt x="82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>
              <a:extLst>
                <a:ext uri="{FF2B5EF4-FFF2-40B4-BE49-F238E27FC236}">
                  <a16:creationId xmlns:a16="http://schemas.microsoft.com/office/drawing/2014/main" id="{91E3443A-4FBB-FB27-81E0-732DFD4CB590}"/>
                </a:ext>
              </a:extLst>
            </p:cNvPr>
            <p:cNvSpPr/>
            <p:nvPr/>
          </p:nvSpPr>
          <p:spPr>
            <a:xfrm>
              <a:off x="88670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38" y="138"/>
                  </a:moveTo>
                  <a:cubicBezTo>
                    <a:pt x="213" y="437"/>
                    <a:pt x="363" y="750"/>
                    <a:pt x="488" y="1087"/>
                  </a:cubicBezTo>
                  <a:cubicBezTo>
                    <a:pt x="600" y="1437"/>
                    <a:pt x="525" y="1737"/>
                    <a:pt x="488" y="2099"/>
                  </a:cubicBezTo>
                  <a:cubicBezTo>
                    <a:pt x="475" y="2187"/>
                    <a:pt x="600" y="2212"/>
                    <a:pt x="638" y="2137"/>
                  </a:cubicBezTo>
                  <a:cubicBezTo>
                    <a:pt x="1062" y="1437"/>
                    <a:pt x="600" y="600"/>
                    <a:pt x="125" y="50"/>
                  </a:cubicBezTo>
                  <a:cubicBezTo>
                    <a:pt x="75" y="0"/>
                    <a:pt x="0" y="75"/>
                    <a:pt x="25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>
              <a:extLst>
                <a:ext uri="{FF2B5EF4-FFF2-40B4-BE49-F238E27FC236}">
                  <a16:creationId xmlns:a16="http://schemas.microsoft.com/office/drawing/2014/main" id="{71BD386D-1C02-2EE9-5FEF-CB7EC1FD4139}"/>
                </a:ext>
              </a:extLst>
            </p:cNvPr>
            <p:cNvSpPr/>
            <p:nvPr/>
          </p:nvSpPr>
          <p:spPr>
            <a:xfrm>
              <a:off x="897000" y="1522975"/>
              <a:ext cx="17200" cy="34700"/>
            </a:xfrm>
            <a:custGeom>
              <a:avLst/>
              <a:gdLst/>
              <a:ahLst/>
              <a:cxnLst/>
              <a:rect l="l" t="t" r="r" b="b"/>
              <a:pathLst>
                <a:path w="688" h="1388" extrusionOk="0">
                  <a:moveTo>
                    <a:pt x="301" y="1263"/>
                  </a:moveTo>
                  <a:cubicBezTo>
                    <a:pt x="563" y="938"/>
                    <a:pt x="688" y="513"/>
                    <a:pt x="638" y="101"/>
                  </a:cubicBezTo>
                  <a:cubicBezTo>
                    <a:pt x="613" y="1"/>
                    <a:pt x="463" y="38"/>
                    <a:pt x="463" y="126"/>
                  </a:cubicBezTo>
                  <a:cubicBezTo>
                    <a:pt x="438" y="513"/>
                    <a:pt x="375" y="813"/>
                    <a:pt x="113" y="1101"/>
                  </a:cubicBezTo>
                  <a:cubicBezTo>
                    <a:pt x="1" y="1238"/>
                    <a:pt x="201" y="1388"/>
                    <a:pt x="301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>
              <a:extLst>
                <a:ext uri="{FF2B5EF4-FFF2-40B4-BE49-F238E27FC236}">
                  <a16:creationId xmlns:a16="http://schemas.microsoft.com/office/drawing/2014/main" id="{9E866A1E-E486-8CD4-09A8-13BC34C21C50}"/>
                </a:ext>
              </a:extLst>
            </p:cNvPr>
            <p:cNvSpPr/>
            <p:nvPr/>
          </p:nvSpPr>
          <p:spPr>
            <a:xfrm>
              <a:off x="907925" y="1521425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126" y="213"/>
                  </a:moveTo>
                  <a:cubicBezTo>
                    <a:pt x="351" y="275"/>
                    <a:pt x="551" y="388"/>
                    <a:pt x="776" y="425"/>
                  </a:cubicBezTo>
                  <a:cubicBezTo>
                    <a:pt x="863" y="450"/>
                    <a:pt x="913" y="338"/>
                    <a:pt x="838" y="288"/>
                  </a:cubicBezTo>
                  <a:cubicBezTo>
                    <a:pt x="638" y="163"/>
                    <a:pt x="413" y="75"/>
                    <a:pt x="176" y="38"/>
                  </a:cubicBezTo>
                  <a:cubicBezTo>
                    <a:pt x="51" y="0"/>
                    <a:pt x="1" y="175"/>
                    <a:pt x="12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>
              <a:extLst>
                <a:ext uri="{FF2B5EF4-FFF2-40B4-BE49-F238E27FC236}">
                  <a16:creationId xmlns:a16="http://schemas.microsoft.com/office/drawing/2014/main" id="{50D1333D-CBCE-D89F-9030-B899AC073246}"/>
                </a:ext>
              </a:extLst>
            </p:cNvPr>
            <p:cNvSpPr/>
            <p:nvPr/>
          </p:nvSpPr>
          <p:spPr>
            <a:xfrm>
              <a:off x="915425" y="1512975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588" y="563"/>
                  </a:moveTo>
                  <a:cubicBezTo>
                    <a:pt x="501" y="376"/>
                    <a:pt x="376" y="201"/>
                    <a:pt x="213" y="63"/>
                  </a:cubicBezTo>
                  <a:cubicBezTo>
                    <a:pt x="138" y="1"/>
                    <a:pt x="1" y="88"/>
                    <a:pt x="63" y="176"/>
                  </a:cubicBezTo>
                  <a:cubicBezTo>
                    <a:pt x="176" y="351"/>
                    <a:pt x="288" y="501"/>
                    <a:pt x="401" y="663"/>
                  </a:cubicBezTo>
                  <a:cubicBezTo>
                    <a:pt x="476" y="788"/>
                    <a:pt x="651" y="688"/>
                    <a:pt x="588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>
              <a:extLst>
                <a:ext uri="{FF2B5EF4-FFF2-40B4-BE49-F238E27FC236}">
                  <a16:creationId xmlns:a16="http://schemas.microsoft.com/office/drawing/2014/main" id="{11F12063-9721-AEFA-7C5D-7D256C6B02C4}"/>
                </a:ext>
              </a:extLst>
            </p:cNvPr>
            <p:cNvSpPr/>
            <p:nvPr/>
          </p:nvSpPr>
          <p:spPr>
            <a:xfrm>
              <a:off x="917300" y="1513300"/>
              <a:ext cx="17225" cy="6900"/>
            </a:xfrm>
            <a:custGeom>
              <a:avLst/>
              <a:gdLst/>
              <a:ahLst/>
              <a:cxnLst/>
              <a:rect l="l" t="t" r="r" b="b"/>
              <a:pathLst>
                <a:path w="689" h="276" extrusionOk="0">
                  <a:moveTo>
                    <a:pt x="126" y="225"/>
                  </a:moveTo>
                  <a:cubicBezTo>
                    <a:pt x="288" y="275"/>
                    <a:pt x="463" y="250"/>
                    <a:pt x="613" y="163"/>
                  </a:cubicBezTo>
                  <a:cubicBezTo>
                    <a:pt x="688" y="113"/>
                    <a:pt x="626" y="0"/>
                    <a:pt x="551" y="25"/>
                  </a:cubicBezTo>
                  <a:lnTo>
                    <a:pt x="176" y="38"/>
                  </a:lnTo>
                  <a:cubicBezTo>
                    <a:pt x="51" y="13"/>
                    <a:pt x="1" y="188"/>
                    <a:pt x="12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>
              <a:extLst>
                <a:ext uri="{FF2B5EF4-FFF2-40B4-BE49-F238E27FC236}">
                  <a16:creationId xmlns:a16="http://schemas.microsoft.com/office/drawing/2014/main" id="{90C78FC1-AF91-C3FB-945A-186034273ADE}"/>
                </a:ext>
              </a:extLst>
            </p:cNvPr>
            <p:cNvSpPr/>
            <p:nvPr/>
          </p:nvSpPr>
          <p:spPr>
            <a:xfrm>
              <a:off x="92605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501" y="163"/>
                  </a:moveTo>
                  <a:cubicBezTo>
                    <a:pt x="1" y="263"/>
                    <a:pt x="276" y="937"/>
                    <a:pt x="713" y="838"/>
                  </a:cubicBezTo>
                  <a:cubicBezTo>
                    <a:pt x="1150" y="750"/>
                    <a:pt x="1013" y="0"/>
                    <a:pt x="513" y="150"/>
                  </a:cubicBezTo>
                  <a:cubicBezTo>
                    <a:pt x="401" y="188"/>
                    <a:pt x="426" y="350"/>
                    <a:pt x="538" y="350"/>
                  </a:cubicBezTo>
                  <a:cubicBezTo>
                    <a:pt x="538" y="350"/>
                    <a:pt x="538" y="325"/>
                    <a:pt x="551" y="325"/>
                  </a:cubicBezTo>
                  <a:cubicBezTo>
                    <a:pt x="663" y="288"/>
                    <a:pt x="613" y="125"/>
                    <a:pt x="50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extLst>
                <a:ext uri="{FF2B5EF4-FFF2-40B4-BE49-F238E27FC236}">
                  <a16:creationId xmlns:a16="http://schemas.microsoft.com/office/drawing/2014/main" id="{78E034F0-09B6-37A8-84B8-4CFFB8E3C088}"/>
                </a:ext>
              </a:extLst>
            </p:cNvPr>
            <p:cNvSpPr/>
            <p:nvPr/>
          </p:nvSpPr>
          <p:spPr>
            <a:xfrm>
              <a:off x="6209675" y="1202450"/>
              <a:ext cx="551125" cy="190275"/>
            </a:xfrm>
            <a:custGeom>
              <a:avLst/>
              <a:gdLst/>
              <a:ahLst/>
              <a:cxnLst/>
              <a:rect l="l" t="t" r="r" b="b"/>
              <a:pathLst>
                <a:path w="22045" h="7611" extrusionOk="0">
                  <a:moveTo>
                    <a:pt x="225" y="2949"/>
                  </a:moveTo>
                  <a:cubicBezTo>
                    <a:pt x="5049" y="7611"/>
                    <a:pt x="11447" y="0"/>
                    <a:pt x="17096" y="1300"/>
                  </a:cubicBezTo>
                  <a:cubicBezTo>
                    <a:pt x="20083" y="2000"/>
                    <a:pt x="22045" y="4312"/>
                    <a:pt x="21945" y="7373"/>
                  </a:cubicBezTo>
                  <a:cubicBezTo>
                    <a:pt x="21932" y="7461"/>
                    <a:pt x="21820" y="7461"/>
                    <a:pt x="21807" y="7373"/>
                  </a:cubicBezTo>
                  <a:cubicBezTo>
                    <a:pt x="21532" y="1100"/>
                    <a:pt x="14534" y="887"/>
                    <a:pt x="10173" y="2724"/>
                  </a:cubicBezTo>
                  <a:cubicBezTo>
                    <a:pt x="8448" y="3449"/>
                    <a:pt x="6736" y="4437"/>
                    <a:pt x="4837" y="4661"/>
                  </a:cubicBezTo>
                  <a:cubicBezTo>
                    <a:pt x="2937" y="4886"/>
                    <a:pt x="1425" y="4387"/>
                    <a:pt x="88" y="3087"/>
                  </a:cubicBezTo>
                  <a:cubicBezTo>
                    <a:pt x="0" y="2999"/>
                    <a:pt x="125" y="2874"/>
                    <a:pt x="213" y="29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extLst>
                <a:ext uri="{FF2B5EF4-FFF2-40B4-BE49-F238E27FC236}">
                  <a16:creationId xmlns:a16="http://schemas.microsoft.com/office/drawing/2014/main" id="{F2CE07B9-CFF1-7CD8-C8CA-F65C08F6D8CC}"/>
                </a:ext>
              </a:extLst>
            </p:cNvPr>
            <p:cNvSpPr/>
            <p:nvPr/>
          </p:nvSpPr>
          <p:spPr>
            <a:xfrm>
              <a:off x="6575200" y="1369575"/>
              <a:ext cx="180925" cy="121575"/>
            </a:xfrm>
            <a:custGeom>
              <a:avLst/>
              <a:gdLst/>
              <a:ahLst/>
              <a:cxnLst/>
              <a:rect l="l" t="t" r="r" b="b"/>
              <a:pathLst>
                <a:path w="7237" h="4863" extrusionOk="0">
                  <a:moveTo>
                    <a:pt x="7224" y="1688"/>
                  </a:moveTo>
                  <a:cubicBezTo>
                    <a:pt x="7086" y="3700"/>
                    <a:pt x="4624" y="4862"/>
                    <a:pt x="2825" y="4325"/>
                  </a:cubicBezTo>
                  <a:cubicBezTo>
                    <a:pt x="1313" y="3875"/>
                    <a:pt x="0" y="1338"/>
                    <a:pt x="1388" y="88"/>
                  </a:cubicBezTo>
                  <a:cubicBezTo>
                    <a:pt x="1463" y="1"/>
                    <a:pt x="1588" y="126"/>
                    <a:pt x="1500" y="201"/>
                  </a:cubicBezTo>
                  <a:cubicBezTo>
                    <a:pt x="113" y="1725"/>
                    <a:pt x="1775" y="4025"/>
                    <a:pt x="3400" y="4225"/>
                  </a:cubicBezTo>
                  <a:cubicBezTo>
                    <a:pt x="4949" y="4425"/>
                    <a:pt x="6911" y="3413"/>
                    <a:pt x="7024" y="1688"/>
                  </a:cubicBezTo>
                  <a:cubicBezTo>
                    <a:pt x="7036" y="1563"/>
                    <a:pt x="7236" y="1563"/>
                    <a:pt x="7224" y="1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>
              <a:extLst>
                <a:ext uri="{FF2B5EF4-FFF2-40B4-BE49-F238E27FC236}">
                  <a16:creationId xmlns:a16="http://schemas.microsoft.com/office/drawing/2014/main" id="{6DC7803B-D3BB-3AE8-A5D1-44726D2D7272}"/>
                </a:ext>
              </a:extLst>
            </p:cNvPr>
            <p:cNvSpPr/>
            <p:nvPr/>
          </p:nvSpPr>
          <p:spPr>
            <a:xfrm>
              <a:off x="6628300" y="1348025"/>
              <a:ext cx="73450" cy="77200"/>
            </a:xfrm>
            <a:custGeom>
              <a:avLst/>
              <a:gdLst/>
              <a:ahLst/>
              <a:cxnLst/>
              <a:rect l="l" t="t" r="r" b="b"/>
              <a:pathLst>
                <a:path w="2938" h="3088" extrusionOk="0">
                  <a:moveTo>
                    <a:pt x="88" y="488"/>
                  </a:moveTo>
                  <a:cubicBezTo>
                    <a:pt x="913" y="1"/>
                    <a:pt x="2138" y="351"/>
                    <a:pt x="2550" y="1238"/>
                  </a:cubicBezTo>
                  <a:cubicBezTo>
                    <a:pt x="2938" y="2063"/>
                    <a:pt x="2325" y="2987"/>
                    <a:pt x="1451" y="3075"/>
                  </a:cubicBezTo>
                  <a:cubicBezTo>
                    <a:pt x="1338" y="3087"/>
                    <a:pt x="1313" y="2900"/>
                    <a:pt x="1426" y="2887"/>
                  </a:cubicBezTo>
                  <a:cubicBezTo>
                    <a:pt x="2238" y="2737"/>
                    <a:pt x="2738" y="1913"/>
                    <a:pt x="2275" y="1163"/>
                  </a:cubicBezTo>
                  <a:cubicBezTo>
                    <a:pt x="1800" y="476"/>
                    <a:pt x="901" y="251"/>
                    <a:pt x="163" y="625"/>
                  </a:cubicBezTo>
                  <a:cubicBezTo>
                    <a:pt x="76" y="675"/>
                    <a:pt x="1" y="538"/>
                    <a:pt x="88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>
              <a:extLst>
                <a:ext uri="{FF2B5EF4-FFF2-40B4-BE49-F238E27FC236}">
                  <a16:creationId xmlns:a16="http://schemas.microsoft.com/office/drawing/2014/main" id="{DD51D102-AF5C-CCC6-D402-246B21A8E0F0}"/>
                </a:ext>
              </a:extLst>
            </p:cNvPr>
            <p:cNvSpPr/>
            <p:nvPr/>
          </p:nvSpPr>
          <p:spPr>
            <a:xfrm>
              <a:off x="6655500" y="14189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>
              <a:extLst>
                <a:ext uri="{FF2B5EF4-FFF2-40B4-BE49-F238E27FC236}">
                  <a16:creationId xmlns:a16="http://schemas.microsoft.com/office/drawing/2014/main" id="{92DA76A9-6237-49F3-04DF-694F2C5C6FD9}"/>
                </a:ext>
              </a:extLst>
            </p:cNvPr>
            <p:cNvSpPr/>
            <p:nvPr/>
          </p:nvSpPr>
          <p:spPr>
            <a:xfrm>
              <a:off x="6641425" y="1240875"/>
              <a:ext cx="206550" cy="104050"/>
            </a:xfrm>
            <a:custGeom>
              <a:avLst/>
              <a:gdLst/>
              <a:ahLst/>
              <a:cxnLst/>
              <a:rect l="l" t="t" r="r" b="b"/>
              <a:pathLst>
                <a:path w="8262" h="4162" extrusionOk="0">
                  <a:moveTo>
                    <a:pt x="138" y="25"/>
                  </a:moveTo>
                  <a:cubicBezTo>
                    <a:pt x="1263" y="263"/>
                    <a:pt x="2325" y="725"/>
                    <a:pt x="3275" y="1375"/>
                  </a:cubicBezTo>
                  <a:cubicBezTo>
                    <a:pt x="4725" y="2387"/>
                    <a:pt x="6199" y="4162"/>
                    <a:pt x="8086" y="2875"/>
                  </a:cubicBezTo>
                  <a:cubicBezTo>
                    <a:pt x="8161" y="2825"/>
                    <a:pt x="8261" y="2950"/>
                    <a:pt x="8186" y="3012"/>
                  </a:cubicBezTo>
                  <a:cubicBezTo>
                    <a:pt x="7436" y="3699"/>
                    <a:pt x="6487" y="3699"/>
                    <a:pt x="5562" y="3299"/>
                  </a:cubicBezTo>
                  <a:cubicBezTo>
                    <a:pt x="4887" y="2999"/>
                    <a:pt x="4362" y="2475"/>
                    <a:pt x="3787" y="2025"/>
                  </a:cubicBezTo>
                  <a:cubicBezTo>
                    <a:pt x="2713" y="1137"/>
                    <a:pt x="1450" y="500"/>
                    <a:pt x="88" y="175"/>
                  </a:cubicBezTo>
                  <a:cubicBezTo>
                    <a:pt x="1" y="150"/>
                    <a:pt x="38" y="0"/>
                    <a:pt x="13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>
              <a:extLst>
                <a:ext uri="{FF2B5EF4-FFF2-40B4-BE49-F238E27FC236}">
                  <a16:creationId xmlns:a16="http://schemas.microsoft.com/office/drawing/2014/main" id="{80262004-6D05-7516-4565-7B113659D787}"/>
                </a:ext>
              </a:extLst>
            </p:cNvPr>
            <p:cNvSpPr/>
            <p:nvPr/>
          </p:nvSpPr>
          <p:spPr>
            <a:xfrm>
              <a:off x="6499275" y="1245875"/>
              <a:ext cx="88450" cy="80000"/>
            </a:xfrm>
            <a:custGeom>
              <a:avLst/>
              <a:gdLst/>
              <a:ahLst/>
              <a:cxnLst/>
              <a:rect l="l" t="t" r="r" b="b"/>
              <a:pathLst>
                <a:path w="3538" h="3200" extrusionOk="0">
                  <a:moveTo>
                    <a:pt x="101" y="313"/>
                  </a:moveTo>
                  <a:cubicBezTo>
                    <a:pt x="988" y="113"/>
                    <a:pt x="1838" y="0"/>
                    <a:pt x="2638" y="488"/>
                  </a:cubicBezTo>
                  <a:cubicBezTo>
                    <a:pt x="3175" y="813"/>
                    <a:pt x="3537" y="1325"/>
                    <a:pt x="3437" y="1975"/>
                  </a:cubicBezTo>
                  <a:cubicBezTo>
                    <a:pt x="3337" y="2587"/>
                    <a:pt x="2838" y="3062"/>
                    <a:pt x="2225" y="3137"/>
                  </a:cubicBezTo>
                  <a:cubicBezTo>
                    <a:pt x="1750" y="3187"/>
                    <a:pt x="1075" y="3024"/>
                    <a:pt x="1026" y="2475"/>
                  </a:cubicBezTo>
                  <a:cubicBezTo>
                    <a:pt x="1013" y="2387"/>
                    <a:pt x="1150" y="2387"/>
                    <a:pt x="1150" y="2475"/>
                  </a:cubicBezTo>
                  <a:cubicBezTo>
                    <a:pt x="1225" y="3199"/>
                    <a:pt x="2438" y="2937"/>
                    <a:pt x="2750" y="2712"/>
                  </a:cubicBezTo>
                  <a:cubicBezTo>
                    <a:pt x="3237" y="2362"/>
                    <a:pt x="3387" y="1700"/>
                    <a:pt x="3087" y="1175"/>
                  </a:cubicBezTo>
                  <a:cubicBezTo>
                    <a:pt x="2475" y="163"/>
                    <a:pt x="1125" y="263"/>
                    <a:pt x="151" y="488"/>
                  </a:cubicBezTo>
                  <a:cubicBezTo>
                    <a:pt x="38" y="513"/>
                    <a:pt x="1" y="338"/>
                    <a:pt x="101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>
              <a:extLst>
                <a:ext uri="{FF2B5EF4-FFF2-40B4-BE49-F238E27FC236}">
                  <a16:creationId xmlns:a16="http://schemas.microsoft.com/office/drawing/2014/main" id="{2648C025-7937-D908-4C61-7331F9DE171F}"/>
                </a:ext>
              </a:extLst>
            </p:cNvPr>
            <p:cNvSpPr/>
            <p:nvPr/>
          </p:nvSpPr>
          <p:spPr>
            <a:xfrm>
              <a:off x="6443675" y="1272100"/>
              <a:ext cx="33125" cy="43775"/>
            </a:xfrm>
            <a:custGeom>
              <a:avLst/>
              <a:gdLst/>
              <a:ahLst/>
              <a:cxnLst/>
              <a:rect l="l" t="t" r="r" b="b"/>
              <a:pathLst>
                <a:path w="1325" h="1751" extrusionOk="0">
                  <a:moveTo>
                    <a:pt x="88" y="188"/>
                  </a:moveTo>
                  <a:cubicBezTo>
                    <a:pt x="638" y="1"/>
                    <a:pt x="1325" y="326"/>
                    <a:pt x="1250" y="976"/>
                  </a:cubicBezTo>
                  <a:cubicBezTo>
                    <a:pt x="1200" y="1413"/>
                    <a:pt x="500" y="1750"/>
                    <a:pt x="238" y="1326"/>
                  </a:cubicBezTo>
                  <a:cubicBezTo>
                    <a:pt x="175" y="1213"/>
                    <a:pt x="350" y="1101"/>
                    <a:pt x="425" y="1213"/>
                  </a:cubicBezTo>
                  <a:cubicBezTo>
                    <a:pt x="538" y="1288"/>
                    <a:pt x="675" y="1301"/>
                    <a:pt x="800" y="1263"/>
                  </a:cubicBezTo>
                  <a:cubicBezTo>
                    <a:pt x="1075" y="1026"/>
                    <a:pt x="1125" y="813"/>
                    <a:pt x="950" y="613"/>
                  </a:cubicBezTo>
                  <a:cubicBezTo>
                    <a:pt x="788" y="301"/>
                    <a:pt x="450" y="263"/>
                    <a:pt x="138" y="351"/>
                  </a:cubicBezTo>
                  <a:cubicBezTo>
                    <a:pt x="38" y="376"/>
                    <a:pt x="0" y="226"/>
                    <a:pt x="10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>
              <a:extLst>
                <a:ext uri="{FF2B5EF4-FFF2-40B4-BE49-F238E27FC236}">
                  <a16:creationId xmlns:a16="http://schemas.microsoft.com/office/drawing/2014/main" id="{A3044EDD-12E4-CDDD-0D0F-1989328CCF24}"/>
                </a:ext>
              </a:extLst>
            </p:cNvPr>
            <p:cNvSpPr/>
            <p:nvPr/>
          </p:nvSpPr>
          <p:spPr>
            <a:xfrm>
              <a:off x="6835450" y="1292100"/>
              <a:ext cx="31875" cy="31900"/>
            </a:xfrm>
            <a:custGeom>
              <a:avLst/>
              <a:gdLst/>
              <a:ahLst/>
              <a:cxnLst/>
              <a:rect l="l" t="t" r="r" b="b"/>
              <a:pathLst>
                <a:path w="1275" h="1276" extrusionOk="0">
                  <a:moveTo>
                    <a:pt x="325" y="925"/>
                  </a:moveTo>
                  <a:cubicBezTo>
                    <a:pt x="0" y="563"/>
                    <a:pt x="450" y="1"/>
                    <a:pt x="863" y="326"/>
                  </a:cubicBezTo>
                  <a:cubicBezTo>
                    <a:pt x="1275" y="651"/>
                    <a:pt x="800" y="1275"/>
                    <a:pt x="388" y="975"/>
                  </a:cubicBezTo>
                  <a:cubicBezTo>
                    <a:pt x="325" y="925"/>
                    <a:pt x="375" y="813"/>
                    <a:pt x="463" y="826"/>
                  </a:cubicBezTo>
                  <a:lnTo>
                    <a:pt x="463" y="826"/>
                  </a:lnTo>
                  <a:cubicBezTo>
                    <a:pt x="500" y="901"/>
                    <a:pt x="400" y="1000"/>
                    <a:pt x="338" y="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>
              <a:extLst>
                <a:ext uri="{FF2B5EF4-FFF2-40B4-BE49-F238E27FC236}">
                  <a16:creationId xmlns:a16="http://schemas.microsoft.com/office/drawing/2014/main" id="{BCC96CBA-E82D-7559-6A99-3BFB354BCB82}"/>
                </a:ext>
              </a:extLst>
            </p:cNvPr>
            <p:cNvSpPr/>
            <p:nvPr/>
          </p:nvSpPr>
          <p:spPr>
            <a:xfrm>
              <a:off x="6713600" y="1274925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63"/>
                  </a:moveTo>
                  <a:cubicBezTo>
                    <a:pt x="1550" y="1163"/>
                    <a:pt x="2575" y="2675"/>
                    <a:pt x="3087" y="4374"/>
                  </a:cubicBezTo>
                  <a:cubicBezTo>
                    <a:pt x="3112" y="4462"/>
                    <a:pt x="2975" y="4524"/>
                    <a:pt x="2925" y="4437"/>
                  </a:cubicBezTo>
                  <a:cubicBezTo>
                    <a:pt x="2175" y="2825"/>
                    <a:pt x="1413" y="1338"/>
                    <a:pt x="63" y="150"/>
                  </a:cubicBezTo>
                  <a:cubicBezTo>
                    <a:pt x="1" y="100"/>
                    <a:pt x="88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>
              <a:extLst>
                <a:ext uri="{FF2B5EF4-FFF2-40B4-BE49-F238E27FC236}">
                  <a16:creationId xmlns:a16="http://schemas.microsoft.com/office/drawing/2014/main" id="{E5CE7CA9-1FA0-12B7-DFFC-3BBE1706C389}"/>
                </a:ext>
              </a:extLst>
            </p:cNvPr>
            <p:cNvSpPr/>
            <p:nvPr/>
          </p:nvSpPr>
          <p:spPr>
            <a:xfrm>
              <a:off x="6777025" y="1376150"/>
              <a:ext cx="30650" cy="32525"/>
            </a:xfrm>
            <a:custGeom>
              <a:avLst/>
              <a:gdLst/>
              <a:ahLst/>
              <a:cxnLst/>
              <a:rect l="l" t="t" r="r" b="b"/>
              <a:pathLst>
                <a:path w="1226" h="1301" extrusionOk="0">
                  <a:moveTo>
                    <a:pt x="500" y="500"/>
                  </a:moveTo>
                  <a:lnTo>
                    <a:pt x="500" y="563"/>
                  </a:lnTo>
                  <a:cubicBezTo>
                    <a:pt x="425" y="638"/>
                    <a:pt x="313" y="550"/>
                    <a:pt x="350" y="450"/>
                  </a:cubicBezTo>
                  <a:cubicBezTo>
                    <a:pt x="600" y="0"/>
                    <a:pt x="1225" y="550"/>
                    <a:pt x="888" y="925"/>
                  </a:cubicBezTo>
                  <a:cubicBezTo>
                    <a:pt x="550" y="1300"/>
                    <a:pt x="0" y="750"/>
                    <a:pt x="388" y="388"/>
                  </a:cubicBezTo>
                  <a:cubicBezTo>
                    <a:pt x="463" y="325"/>
                    <a:pt x="563" y="425"/>
                    <a:pt x="500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>
              <a:extLst>
                <a:ext uri="{FF2B5EF4-FFF2-40B4-BE49-F238E27FC236}">
                  <a16:creationId xmlns:a16="http://schemas.microsoft.com/office/drawing/2014/main" id="{39EB5ACC-DD20-A768-4599-03C9A7538C04}"/>
                </a:ext>
              </a:extLst>
            </p:cNvPr>
            <p:cNvSpPr/>
            <p:nvPr/>
          </p:nvSpPr>
          <p:spPr>
            <a:xfrm>
              <a:off x="6753275" y="1393325"/>
              <a:ext cx="5650" cy="9725"/>
            </a:xfrm>
            <a:custGeom>
              <a:avLst/>
              <a:gdLst/>
              <a:ahLst/>
              <a:cxnLst/>
              <a:rect l="l" t="t" r="r" b="b"/>
              <a:pathLst>
                <a:path w="226" h="389" extrusionOk="0">
                  <a:moveTo>
                    <a:pt x="213" y="126"/>
                  </a:moveTo>
                  <a:cubicBezTo>
                    <a:pt x="226" y="201"/>
                    <a:pt x="213" y="276"/>
                    <a:pt x="163" y="326"/>
                  </a:cubicBezTo>
                  <a:cubicBezTo>
                    <a:pt x="126" y="388"/>
                    <a:pt x="1" y="376"/>
                    <a:pt x="1" y="288"/>
                  </a:cubicBezTo>
                  <a:cubicBezTo>
                    <a:pt x="13" y="238"/>
                    <a:pt x="13" y="176"/>
                    <a:pt x="26" y="126"/>
                  </a:cubicBezTo>
                  <a:cubicBezTo>
                    <a:pt x="26" y="1"/>
                    <a:pt x="213" y="1"/>
                    <a:pt x="2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>
              <a:extLst>
                <a:ext uri="{FF2B5EF4-FFF2-40B4-BE49-F238E27FC236}">
                  <a16:creationId xmlns:a16="http://schemas.microsoft.com/office/drawing/2014/main" id="{E6425451-0CB6-29E7-4833-FF0BA74BA4A4}"/>
                </a:ext>
              </a:extLst>
            </p:cNvPr>
            <p:cNvSpPr/>
            <p:nvPr/>
          </p:nvSpPr>
          <p:spPr>
            <a:xfrm>
              <a:off x="6617075" y="1363650"/>
              <a:ext cx="10000" cy="6900"/>
            </a:xfrm>
            <a:custGeom>
              <a:avLst/>
              <a:gdLst/>
              <a:ahLst/>
              <a:cxnLst/>
              <a:rect l="l" t="t" r="r" b="b"/>
              <a:pathLst>
                <a:path w="400" h="276" extrusionOk="0">
                  <a:moveTo>
                    <a:pt x="312" y="188"/>
                  </a:moveTo>
                  <a:cubicBezTo>
                    <a:pt x="250" y="225"/>
                    <a:pt x="175" y="250"/>
                    <a:pt x="100" y="263"/>
                  </a:cubicBezTo>
                  <a:cubicBezTo>
                    <a:pt x="38" y="275"/>
                    <a:pt x="0" y="213"/>
                    <a:pt x="38" y="163"/>
                  </a:cubicBezTo>
                  <a:cubicBezTo>
                    <a:pt x="88" y="100"/>
                    <a:pt x="163" y="50"/>
                    <a:pt x="250" y="25"/>
                  </a:cubicBezTo>
                  <a:cubicBezTo>
                    <a:pt x="337" y="0"/>
                    <a:pt x="400" y="138"/>
                    <a:pt x="312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>
              <a:extLst>
                <a:ext uri="{FF2B5EF4-FFF2-40B4-BE49-F238E27FC236}">
                  <a16:creationId xmlns:a16="http://schemas.microsoft.com/office/drawing/2014/main" id="{EC05CF8C-9EB8-278B-D1B5-05116B0722D1}"/>
                </a:ext>
              </a:extLst>
            </p:cNvPr>
            <p:cNvSpPr/>
            <p:nvPr/>
          </p:nvSpPr>
          <p:spPr>
            <a:xfrm>
              <a:off x="6611450" y="1234000"/>
              <a:ext cx="156850" cy="27525"/>
            </a:xfrm>
            <a:custGeom>
              <a:avLst/>
              <a:gdLst/>
              <a:ahLst/>
              <a:cxnLst/>
              <a:rect l="l" t="t" r="r" b="b"/>
              <a:pathLst>
                <a:path w="6274" h="1101" extrusionOk="0">
                  <a:moveTo>
                    <a:pt x="100" y="13"/>
                  </a:moveTo>
                  <a:cubicBezTo>
                    <a:pt x="950" y="0"/>
                    <a:pt x="1812" y="75"/>
                    <a:pt x="2649" y="250"/>
                  </a:cubicBezTo>
                  <a:cubicBezTo>
                    <a:pt x="3812" y="488"/>
                    <a:pt x="4924" y="925"/>
                    <a:pt x="6111" y="613"/>
                  </a:cubicBezTo>
                  <a:cubicBezTo>
                    <a:pt x="6223" y="575"/>
                    <a:pt x="6273" y="763"/>
                    <a:pt x="6161" y="788"/>
                  </a:cubicBezTo>
                  <a:cubicBezTo>
                    <a:pt x="5361" y="1100"/>
                    <a:pt x="4636" y="950"/>
                    <a:pt x="3824" y="775"/>
                  </a:cubicBezTo>
                  <a:cubicBezTo>
                    <a:pt x="2587" y="500"/>
                    <a:pt x="1375" y="250"/>
                    <a:pt x="100" y="188"/>
                  </a:cubicBezTo>
                  <a:cubicBezTo>
                    <a:pt x="0" y="175"/>
                    <a:pt x="0" y="25"/>
                    <a:pt x="10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>
              <a:extLst>
                <a:ext uri="{FF2B5EF4-FFF2-40B4-BE49-F238E27FC236}">
                  <a16:creationId xmlns:a16="http://schemas.microsoft.com/office/drawing/2014/main" id="{2D9B3AB0-AA73-CFB0-CDA1-364F3BDF9CE4}"/>
                </a:ext>
              </a:extLst>
            </p:cNvPr>
            <p:cNvSpPr/>
            <p:nvPr/>
          </p:nvSpPr>
          <p:spPr>
            <a:xfrm>
              <a:off x="6756400" y="1233675"/>
              <a:ext cx="33150" cy="30975"/>
            </a:xfrm>
            <a:custGeom>
              <a:avLst/>
              <a:gdLst/>
              <a:ahLst/>
              <a:cxnLst/>
              <a:rect l="l" t="t" r="r" b="b"/>
              <a:pathLst>
                <a:path w="1326" h="1239" extrusionOk="0">
                  <a:moveTo>
                    <a:pt x="450" y="688"/>
                  </a:moveTo>
                  <a:lnTo>
                    <a:pt x="563" y="651"/>
                  </a:lnTo>
                  <a:cubicBezTo>
                    <a:pt x="625" y="726"/>
                    <a:pt x="563" y="826"/>
                    <a:pt x="475" y="813"/>
                  </a:cubicBezTo>
                  <a:cubicBezTo>
                    <a:pt x="1" y="651"/>
                    <a:pt x="475" y="1"/>
                    <a:pt x="863" y="226"/>
                  </a:cubicBezTo>
                  <a:cubicBezTo>
                    <a:pt x="1325" y="526"/>
                    <a:pt x="788" y="1238"/>
                    <a:pt x="350" y="801"/>
                  </a:cubicBezTo>
                  <a:cubicBezTo>
                    <a:pt x="301" y="738"/>
                    <a:pt x="375" y="638"/>
                    <a:pt x="450" y="6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>
              <a:extLst>
                <a:ext uri="{FF2B5EF4-FFF2-40B4-BE49-F238E27FC236}">
                  <a16:creationId xmlns:a16="http://schemas.microsoft.com/office/drawing/2014/main" id="{D25C35BB-BC4E-D4E0-B71F-EC5CE4C8A9F8}"/>
                </a:ext>
              </a:extLst>
            </p:cNvPr>
            <p:cNvSpPr/>
            <p:nvPr/>
          </p:nvSpPr>
          <p:spPr>
            <a:xfrm>
              <a:off x="6761100" y="1291175"/>
              <a:ext cx="72800" cy="22525"/>
            </a:xfrm>
            <a:custGeom>
              <a:avLst/>
              <a:gdLst/>
              <a:ahLst/>
              <a:cxnLst/>
              <a:rect l="l" t="t" r="r" b="b"/>
              <a:pathLst>
                <a:path w="2912" h="901" extrusionOk="0">
                  <a:moveTo>
                    <a:pt x="100" y="638"/>
                  </a:moveTo>
                  <a:cubicBezTo>
                    <a:pt x="412" y="338"/>
                    <a:pt x="800" y="150"/>
                    <a:pt x="1225" y="100"/>
                  </a:cubicBezTo>
                  <a:cubicBezTo>
                    <a:pt x="1700" y="38"/>
                    <a:pt x="2387" y="0"/>
                    <a:pt x="2799" y="263"/>
                  </a:cubicBezTo>
                  <a:cubicBezTo>
                    <a:pt x="2912" y="325"/>
                    <a:pt x="2837" y="488"/>
                    <a:pt x="2724" y="463"/>
                  </a:cubicBezTo>
                  <a:cubicBezTo>
                    <a:pt x="1937" y="263"/>
                    <a:pt x="900" y="213"/>
                    <a:pt x="262" y="800"/>
                  </a:cubicBezTo>
                  <a:cubicBezTo>
                    <a:pt x="150" y="900"/>
                    <a:pt x="0" y="738"/>
                    <a:pt x="113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>
              <a:extLst>
                <a:ext uri="{FF2B5EF4-FFF2-40B4-BE49-F238E27FC236}">
                  <a16:creationId xmlns:a16="http://schemas.microsoft.com/office/drawing/2014/main" id="{61D0653E-53AE-3886-529D-A29A8B802764}"/>
                </a:ext>
              </a:extLst>
            </p:cNvPr>
            <p:cNvSpPr/>
            <p:nvPr/>
          </p:nvSpPr>
          <p:spPr>
            <a:xfrm>
              <a:off x="6762650" y="1296800"/>
              <a:ext cx="70325" cy="23450"/>
            </a:xfrm>
            <a:custGeom>
              <a:avLst/>
              <a:gdLst/>
              <a:ahLst/>
              <a:cxnLst/>
              <a:rect l="l" t="t" r="r" b="b"/>
              <a:pathLst>
                <a:path w="2813" h="938" extrusionOk="0">
                  <a:moveTo>
                    <a:pt x="2750" y="200"/>
                  </a:moveTo>
                  <a:cubicBezTo>
                    <a:pt x="2237" y="887"/>
                    <a:pt x="800" y="937"/>
                    <a:pt x="100" y="575"/>
                  </a:cubicBezTo>
                  <a:cubicBezTo>
                    <a:pt x="1" y="513"/>
                    <a:pt x="75" y="375"/>
                    <a:pt x="175" y="388"/>
                  </a:cubicBezTo>
                  <a:cubicBezTo>
                    <a:pt x="888" y="500"/>
                    <a:pt x="2050" y="762"/>
                    <a:pt x="2600" y="88"/>
                  </a:cubicBezTo>
                  <a:cubicBezTo>
                    <a:pt x="2675" y="0"/>
                    <a:pt x="2812" y="113"/>
                    <a:pt x="2762" y="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>
              <a:extLst>
                <a:ext uri="{FF2B5EF4-FFF2-40B4-BE49-F238E27FC236}">
                  <a16:creationId xmlns:a16="http://schemas.microsoft.com/office/drawing/2014/main" id="{584B7CBC-53D1-1E7D-6F0E-5837603B7EB0}"/>
                </a:ext>
              </a:extLst>
            </p:cNvPr>
            <p:cNvSpPr/>
            <p:nvPr/>
          </p:nvSpPr>
          <p:spPr>
            <a:xfrm>
              <a:off x="6662675" y="1249000"/>
              <a:ext cx="18150" cy="56875"/>
            </a:xfrm>
            <a:custGeom>
              <a:avLst/>
              <a:gdLst/>
              <a:ahLst/>
              <a:cxnLst/>
              <a:rect l="l" t="t" r="r" b="b"/>
              <a:pathLst>
                <a:path w="726" h="2275" extrusionOk="0">
                  <a:moveTo>
                    <a:pt x="413" y="163"/>
                  </a:moveTo>
                  <a:cubicBezTo>
                    <a:pt x="238" y="800"/>
                    <a:pt x="325" y="1475"/>
                    <a:pt x="650" y="2037"/>
                  </a:cubicBezTo>
                  <a:cubicBezTo>
                    <a:pt x="725" y="2162"/>
                    <a:pt x="538" y="2275"/>
                    <a:pt x="463" y="2150"/>
                  </a:cubicBezTo>
                  <a:cubicBezTo>
                    <a:pt x="88" y="1537"/>
                    <a:pt x="1" y="800"/>
                    <a:pt x="226" y="113"/>
                  </a:cubicBezTo>
                  <a:cubicBezTo>
                    <a:pt x="263" y="0"/>
                    <a:pt x="438" y="50"/>
                    <a:pt x="413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>
              <a:extLst>
                <a:ext uri="{FF2B5EF4-FFF2-40B4-BE49-F238E27FC236}">
                  <a16:creationId xmlns:a16="http://schemas.microsoft.com/office/drawing/2014/main" id="{9ED1239B-FDA9-2A52-8019-DA757CC8E24A}"/>
                </a:ext>
              </a:extLst>
            </p:cNvPr>
            <p:cNvSpPr/>
            <p:nvPr/>
          </p:nvSpPr>
          <p:spPr>
            <a:xfrm>
              <a:off x="6669850" y="1250875"/>
              <a:ext cx="15975" cy="54375"/>
            </a:xfrm>
            <a:custGeom>
              <a:avLst/>
              <a:gdLst/>
              <a:ahLst/>
              <a:cxnLst/>
              <a:rect l="l" t="t" r="r" b="b"/>
              <a:pathLst>
                <a:path w="639" h="2175" extrusionOk="0">
                  <a:moveTo>
                    <a:pt x="176" y="1987"/>
                  </a:moveTo>
                  <a:cubicBezTo>
                    <a:pt x="313" y="1625"/>
                    <a:pt x="351" y="1225"/>
                    <a:pt x="301" y="850"/>
                  </a:cubicBezTo>
                  <a:cubicBezTo>
                    <a:pt x="251" y="563"/>
                    <a:pt x="101" y="388"/>
                    <a:pt x="13" y="150"/>
                  </a:cubicBezTo>
                  <a:cubicBezTo>
                    <a:pt x="1" y="100"/>
                    <a:pt x="26" y="63"/>
                    <a:pt x="63" y="50"/>
                  </a:cubicBezTo>
                  <a:cubicBezTo>
                    <a:pt x="363" y="0"/>
                    <a:pt x="463" y="325"/>
                    <a:pt x="526" y="563"/>
                  </a:cubicBezTo>
                  <a:cubicBezTo>
                    <a:pt x="638" y="1062"/>
                    <a:pt x="588" y="1575"/>
                    <a:pt x="401" y="2050"/>
                  </a:cubicBezTo>
                  <a:cubicBezTo>
                    <a:pt x="351" y="2175"/>
                    <a:pt x="138" y="2125"/>
                    <a:pt x="188" y="1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>
              <a:extLst>
                <a:ext uri="{FF2B5EF4-FFF2-40B4-BE49-F238E27FC236}">
                  <a16:creationId xmlns:a16="http://schemas.microsoft.com/office/drawing/2014/main" id="{11A9C810-3471-98E8-0298-B6539084E419}"/>
                </a:ext>
              </a:extLst>
            </p:cNvPr>
            <p:cNvSpPr/>
            <p:nvPr/>
          </p:nvSpPr>
          <p:spPr>
            <a:xfrm>
              <a:off x="6330275" y="1310225"/>
              <a:ext cx="82800" cy="26900"/>
            </a:xfrm>
            <a:custGeom>
              <a:avLst/>
              <a:gdLst/>
              <a:ahLst/>
              <a:cxnLst/>
              <a:rect l="l" t="t" r="r" b="b"/>
              <a:pathLst>
                <a:path w="3312" h="1076" extrusionOk="0">
                  <a:moveTo>
                    <a:pt x="138" y="151"/>
                  </a:moveTo>
                  <a:cubicBezTo>
                    <a:pt x="1150" y="1"/>
                    <a:pt x="2512" y="151"/>
                    <a:pt x="3262" y="913"/>
                  </a:cubicBezTo>
                  <a:cubicBezTo>
                    <a:pt x="3312" y="963"/>
                    <a:pt x="3262" y="1075"/>
                    <a:pt x="3174" y="1050"/>
                  </a:cubicBezTo>
                  <a:cubicBezTo>
                    <a:pt x="2712" y="888"/>
                    <a:pt x="2299" y="600"/>
                    <a:pt x="1812" y="475"/>
                  </a:cubicBezTo>
                  <a:cubicBezTo>
                    <a:pt x="1275" y="338"/>
                    <a:pt x="712" y="300"/>
                    <a:pt x="150" y="363"/>
                  </a:cubicBezTo>
                  <a:cubicBezTo>
                    <a:pt x="38" y="375"/>
                    <a:pt x="0" y="163"/>
                    <a:pt x="12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>
              <a:extLst>
                <a:ext uri="{FF2B5EF4-FFF2-40B4-BE49-F238E27FC236}">
                  <a16:creationId xmlns:a16="http://schemas.microsoft.com/office/drawing/2014/main" id="{02A24368-DEBF-6BED-004F-AFFEFF0EF731}"/>
                </a:ext>
              </a:extLst>
            </p:cNvPr>
            <p:cNvSpPr/>
            <p:nvPr/>
          </p:nvSpPr>
          <p:spPr>
            <a:xfrm>
              <a:off x="6312450" y="1314900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900" y="1001"/>
                  </a:moveTo>
                  <a:cubicBezTo>
                    <a:pt x="3275" y="1113"/>
                    <a:pt x="2613" y="1238"/>
                    <a:pt x="1975" y="1151"/>
                  </a:cubicBezTo>
                  <a:cubicBezTo>
                    <a:pt x="1300" y="1038"/>
                    <a:pt x="713" y="688"/>
                    <a:pt x="151" y="313"/>
                  </a:cubicBezTo>
                  <a:cubicBezTo>
                    <a:pt x="1" y="226"/>
                    <a:pt x="138" y="1"/>
                    <a:pt x="276" y="88"/>
                  </a:cubicBezTo>
                  <a:cubicBezTo>
                    <a:pt x="751" y="401"/>
                    <a:pt x="1238" y="713"/>
                    <a:pt x="1788" y="851"/>
                  </a:cubicBezTo>
                  <a:cubicBezTo>
                    <a:pt x="2463" y="1013"/>
                    <a:pt x="3175" y="901"/>
                    <a:pt x="3837" y="788"/>
                  </a:cubicBezTo>
                  <a:cubicBezTo>
                    <a:pt x="3975" y="776"/>
                    <a:pt x="4025" y="976"/>
                    <a:pt x="3900" y="1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>
              <a:extLst>
                <a:ext uri="{FF2B5EF4-FFF2-40B4-BE49-F238E27FC236}">
                  <a16:creationId xmlns:a16="http://schemas.microsoft.com/office/drawing/2014/main" id="{ECB68209-35B3-431D-823B-BBC671335F99}"/>
                </a:ext>
              </a:extLst>
            </p:cNvPr>
            <p:cNvSpPr/>
            <p:nvPr/>
          </p:nvSpPr>
          <p:spPr>
            <a:xfrm>
              <a:off x="6814825" y="1460800"/>
              <a:ext cx="199975" cy="551150"/>
            </a:xfrm>
            <a:custGeom>
              <a:avLst/>
              <a:gdLst/>
              <a:ahLst/>
              <a:cxnLst/>
              <a:rect l="l" t="t" r="r" b="b"/>
              <a:pathLst>
                <a:path w="7999" h="22046" extrusionOk="0">
                  <a:moveTo>
                    <a:pt x="4512" y="21958"/>
                  </a:moveTo>
                  <a:cubicBezTo>
                    <a:pt x="3200" y="20621"/>
                    <a:pt x="2700" y="19108"/>
                    <a:pt x="2925" y="17209"/>
                  </a:cubicBezTo>
                  <a:cubicBezTo>
                    <a:pt x="3087" y="15809"/>
                    <a:pt x="3712" y="14560"/>
                    <a:pt x="4249" y="13285"/>
                  </a:cubicBezTo>
                  <a:cubicBezTo>
                    <a:pt x="6124" y="8811"/>
                    <a:pt x="7998" y="576"/>
                    <a:pt x="213" y="238"/>
                  </a:cubicBezTo>
                  <a:cubicBezTo>
                    <a:pt x="138" y="238"/>
                    <a:pt x="138" y="113"/>
                    <a:pt x="213" y="101"/>
                  </a:cubicBezTo>
                  <a:cubicBezTo>
                    <a:pt x="3262" y="1"/>
                    <a:pt x="5599" y="1975"/>
                    <a:pt x="6286" y="4962"/>
                  </a:cubicBezTo>
                  <a:cubicBezTo>
                    <a:pt x="7598" y="10611"/>
                    <a:pt x="0" y="17034"/>
                    <a:pt x="4637" y="21833"/>
                  </a:cubicBezTo>
                  <a:cubicBezTo>
                    <a:pt x="4724" y="21908"/>
                    <a:pt x="4599" y="22045"/>
                    <a:pt x="4512" y="219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>
              <a:extLst>
                <a:ext uri="{FF2B5EF4-FFF2-40B4-BE49-F238E27FC236}">
                  <a16:creationId xmlns:a16="http://schemas.microsoft.com/office/drawing/2014/main" id="{7D108EBA-438A-C4AE-BF50-7E6D641BF600}"/>
                </a:ext>
              </a:extLst>
            </p:cNvPr>
            <p:cNvSpPr/>
            <p:nvPr/>
          </p:nvSpPr>
          <p:spPr>
            <a:xfrm>
              <a:off x="6715800" y="1465800"/>
              <a:ext cx="121550" cy="180925"/>
            </a:xfrm>
            <a:custGeom>
              <a:avLst/>
              <a:gdLst/>
              <a:ahLst/>
              <a:cxnLst/>
              <a:rect l="l" t="t" r="r" b="b"/>
              <a:pathLst>
                <a:path w="4862" h="7237" extrusionOk="0">
                  <a:moveTo>
                    <a:pt x="3187" y="201"/>
                  </a:moveTo>
                  <a:cubicBezTo>
                    <a:pt x="1450" y="326"/>
                    <a:pt x="450" y="2288"/>
                    <a:pt x="637" y="3837"/>
                  </a:cubicBezTo>
                  <a:cubicBezTo>
                    <a:pt x="850" y="5462"/>
                    <a:pt x="3137" y="7124"/>
                    <a:pt x="4661" y="5724"/>
                  </a:cubicBezTo>
                  <a:cubicBezTo>
                    <a:pt x="4736" y="5649"/>
                    <a:pt x="4861" y="5774"/>
                    <a:pt x="4786" y="5849"/>
                  </a:cubicBezTo>
                  <a:cubicBezTo>
                    <a:pt x="3537" y="7237"/>
                    <a:pt x="987" y="5924"/>
                    <a:pt x="537" y="4412"/>
                  </a:cubicBezTo>
                  <a:cubicBezTo>
                    <a:pt x="0" y="2600"/>
                    <a:pt x="1162" y="151"/>
                    <a:pt x="3187" y="13"/>
                  </a:cubicBezTo>
                  <a:cubicBezTo>
                    <a:pt x="3312" y="1"/>
                    <a:pt x="3312" y="201"/>
                    <a:pt x="318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>
              <a:extLst>
                <a:ext uri="{FF2B5EF4-FFF2-40B4-BE49-F238E27FC236}">
                  <a16:creationId xmlns:a16="http://schemas.microsoft.com/office/drawing/2014/main" id="{7A1C5A11-4429-41C5-4EBC-F00406BBBB39}"/>
                </a:ext>
              </a:extLst>
            </p:cNvPr>
            <p:cNvSpPr/>
            <p:nvPr/>
          </p:nvSpPr>
          <p:spPr>
            <a:xfrm>
              <a:off x="6781700" y="1520175"/>
              <a:ext cx="77200" cy="73125"/>
            </a:xfrm>
            <a:custGeom>
              <a:avLst/>
              <a:gdLst/>
              <a:ahLst/>
              <a:cxnLst/>
              <a:rect l="l" t="t" r="r" b="b"/>
              <a:pathLst>
                <a:path w="3088" h="2925" extrusionOk="0">
                  <a:moveTo>
                    <a:pt x="2463" y="2775"/>
                  </a:moveTo>
                  <a:cubicBezTo>
                    <a:pt x="2838" y="2037"/>
                    <a:pt x="2613" y="1138"/>
                    <a:pt x="1925" y="675"/>
                  </a:cubicBezTo>
                  <a:cubicBezTo>
                    <a:pt x="1188" y="188"/>
                    <a:pt x="351" y="713"/>
                    <a:pt x="213" y="1512"/>
                  </a:cubicBezTo>
                  <a:cubicBezTo>
                    <a:pt x="188" y="1625"/>
                    <a:pt x="1" y="1600"/>
                    <a:pt x="13" y="1487"/>
                  </a:cubicBezTo>
                  <a:cubicBezTo>
                    <a:pt x="101" y="613"/>
                    <a:pt x="1026" y="0"/>
                    <a:pt x="1850" y="388"/>
                  </a:cubicBezTo>
                  <a:cubicBezTo>
                    <a:pt x="2738" y="800"/>
                    <a:pt x="3088" y="2025"/>
                    <a:pt x="2600" y="2850"/>
                  </a:cubicBezTo>
                  <a:cubicBezTo>
                    <a:pt x="2550" y="2925"/>
                    <a:pt x="2425" y="2862"/>
                    <a:pt x="2463" y="2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>
              <a:extLst>
                <a:ext uri="{FF2B5EF4-FFF2-40B4-BE49-F238E27FC236}">
                  <a16:creationId xmlns:a16="http://schemas.microsoft.com/office/drawing/2014/main" id="{2DB783A2-C9A9-D84F-117D-58B6CB4C48A5}"/>
                </a:ext>
              </a:extLst>
            </p:cNvPr>
            <p:cNvSpPr/>
            <p:nvPr/>
          </p:nvSpPr>
          <p:spPr>
            <a:xfrm>
              <a:off x="6787950" y="1566400"/>
              <a:ext cx="25" cy="350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>
              <a:extLst>
                <a:ext uri="{FF2B5EF4-FFF2-40B4-BE49-F238E27FC236}">
                  <a16:creationId xmlns:a16="http://schemas.microsoft.com/office/drawing/2014/main" id="{F3037ED4-3BE3-834D-BC01-5065871F79A1}"/>
                </a:ext>
              </a:extLst>
            </p:cNvPr>
            <p:cNvSpPr/>
            <p:nvPr/>
          </p:nvSpPr>
          <p:spPr>
            <a:xfrm>
              <a:off x="6862300" y="1373950"/>
              <a:ext cx="104075" cy="206550"/>
            </a:xfrm>
            <a:custGeom>
              <a:avLst/>
              <a:gdLst/>
              <a:ahLst/>
              <a:cxnLst/>
              <a:rect l="l" t="t" r="r" b="b"/>
              <a:pathLst>
                <a:path w="4163" h="8262" extrusionOk="0">
                  <a:moveTo>
                    <a:pt x="3987" y="8174"/>
                  </a:moveTo>
                  <a:cubicBezTo>
                    <a:pt x="3700" y="6974"/>
                    <a:pt x="3175" y="5862"/>
                    <a:pt x="2438" y="4887"/>
                  </a:cubicBezTo>
                  <a:cubicBezTo>
                    <a:pt x="1913" y="4187"/>
                    <a:pt x="1226" y="3525"/>
                    <a:pt x="851" y="2700"/>
                  </a:cubicBezTo>
                  <a:cubicBezTo>
                    <a:pt x="451" y="1788"/>
                    <a:pt x="463" y="826"/>
                    <a:pt x="1138" y="76"/>
                  </a:cubicBezTo>
                  <a:cubicBezTo>
                    <a:pt x="1201" y="1"/>
                    <a:pt x="1338" y="88"/>
                    <a:pt x="1276" y="176"/>
                  </a:cubicBezTo>
                  <a:cubicBezTo>
                    <a:pt x="1" y="2050"/>
                    <a:pt x="1763" y="3537"/>
                    <a:pt x="2775" y="4987"/>
                  </a:cubicBezTo>
                  <a:cubicBezTo>
                    <a:pt x="3425" y="5937"/>
                    <a:pt x="3887" y="6999"/>
                    <a:pt x="4137" y="8124"/>
                  </a:cubicBezTo>
                  <a:cubicBezTo>
                    <a:pt x="4162" y="8224"/>
                    <a:pt x="4012" y="8261"/>
                    <a:pt x="3975" y="8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>
              <a:extLst>
                <a:ext uri="{FF2B5EF4-FFF2-40B4-BE49-F238E27FC236}">
                  <a16:creationId xmlns:a16="http://schemas.microsoft.com/office/drawing/2014/main" id="{81935603-5060-0975-A27E-B7AD58F6D447}"/>
                </a:ext>
              </a:extLst>
            </p:cNvPr>
            <p:cNvSpPr/>
            <p:nvPr/>
          </p:nvSpPr>
          <p:spPr>
            <a:xfrm>
              <a:off x="6879800" y="1634200"/>
              <a:ext cx="81575" cy="88450"/>
            </a:xfrm>
            <a:custGeom>
              <a:avLst/>
              <a:gdLst/>
              <a:ahLst/>
              <a:cxnLst/>
              <a:rect l="l" t="t" r="r" b="b"/>
              <a:pathLst>
                <a:path w="3263" h="3538" extrusionOk="0">
                  <a:moveTo>
                    <a:pt x="2775" y="3387"/>
                  </a:moveTo>
                  <a:cubicBezTo>
                    <a:pt x="2988" y="2413"/>
                    <a:pt x="3087" y="1050"/>
                    <a:pt x="2088" y="438"/>
                  </a:cubicBezTo>
                  <a:cubicBezTo>
                    <a:pt x="1613" y="176"/>
                    <a:pt x="1013" y="263"/>
                    <a:pt x="638" y="650"/>
                  </a:cubicBezTo>
                  <a:cubicBezTo>
                    <a:pt x="338" y="975"/>
                    <a:pt x="1" y="2300"/>
                    <a:pt x="788" y="2388"/>
                  </a:cubicBezTo>
                  <a:cubicBezTo>
                    <a:pt x="876" y="2388"/>
                    <a:pt x="876" y="2525"/>
                    <a:pt x="788" y="2512"/>
                  </a:cubicBezTo>
                  <a:cubicBezTo>
                    <a:pt x="251" y="2462"/>
                    <a:pt x="76" y="1788"/>
                    <a:pt x="126" y="1313"/>
                  </a:cubicBezTo>
                  <a:cubicBezTo>
                    <a:pt x="201" y="700"/>
                    <a:pt x="676" y="201"/>
                    <a:pt x="1288" y="101"/>
                  </a:cubicBezTo>
                  <a:cubicBezTo>
                    <a:pt x="1938" y="1"/>
                    <a:pt x="2450" y="363"/>
                    <a:pt x="2775" y="900"/>
                  </a:cubicBezTo>
                  <a:cubicBezTo>
                    <a:pt x="3262" y="1700"/>
                    <a:pt x="3150" y="2562"/>
                    <a:pt x="2950" y="3425"/>
                  </a:cubicBezTo>
                  <a:cubicBezTo>
                    <a:pt x="2925" y="3537"/>
                    <a:pt x="2750" y="3500"/>
                    <a:pt x="2775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>
              <a:extLst>
                <a:ext uri="{FF2B5EF4-FFF2-40B4-BE49-F238E27FC236}">
                  <a16:creationId xmlns:a16="http://schemas.microsoft.com/office/drawing/2014/main" id="{962992A5-91B8-9759-F729-9DA7B198D2AE}"/>
                </a:ext>
              </a:extLst>
            </p:cNvPr>
            <p:cNvSpPr/>
            <p:nvPr/>
          </p:nvSpPr>
          <p:spPr>
            <a:xfrm>
              <a:off x="6891050" y="1745425"/>
              <a:ext cx="44075" cy="33150"/>
            </a:xfrm>
            <a:custGeom>
              <a:avLst/>
              <a:gdLst/>
              <a:ahLst/>
              <a:cxnLst/>
              <a:rect l="l" t="t" r="r" b="b"/>
              <a:pathLst>
                <a:path w="1763" h="1326" extrusionOk="0">
                  <a:moveTo>
                    <a:pt x="1413" y="1175"/>
                  </a:moveTo>
                  <a:cubicBezTo>
                    <a:pt x="1500" y="863"/>
                    <a:pt x="1450" y="538"/>
                    <a:pt x="1150" y="363"/>
                  </a:cubicBezTo>
                  <a:cubicBezTo>
                    <a:pt x="938" y="188"/>
                    <a:pt x="725" y="238"/>
                    <a:pt x="501" y="525"/>
                  </a:cubicBezTo>
                  <a:cubicBezTo>
                    <a:pt x="451" y="650"/>
                    <a:pt x="463" y="788"/>
                    <a:pt x="538" y="900"/>
                  </a:cubicBezTo>
                  <a:cubicBezTo>
                    <a:pt x="650" y="975"/>
                    <a:pt x="551" y="1150"/>
                    <a:pt x="438" y="1075"/>
                  </a:cubicBezTo>
                  <a:cubicBezTo>
                    <a:pt x="1" y="813"/>
                    <a:pt x="351" y="113"/>
                    <a:pt x="775" y="63"/>
                  </a:cubicBezTo>
                  <a:cubicBezTo>
                    <a:pt x="1438" y="0"/>
                    <a:pt x="1763" y="688"/>
                    <a:pt x="1563" y="1225"/>
                  </a:cubicBezTo>
                  <a:cubicBezTo>
                    <a:pt x="1525" y="1325"/>
                    <a:pt x="1375" y="1288"/>
                    <a:pt x="140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>
              <a:extLst>
                <a:ext uri="{FF2B5EF4-FFF2-40B4-BE49-F238E27FC236}">
                  <a16:creationId xmlns:a16="http://schemas.microsoft.com/office/drawing/2014/main" id="{8CF97531-85A1-33F9-9569-699CF75D2830}"/>
                </a:ext>
              </a:extLst>
            </p:cNvPr>
            <p:cNvSpPr/>
            <p:nvPr/>
          </p:nvSpPr>
          <p:spPr>
            <a:xfrm>
              <a:off x="6882925" y="1354600"/>
              <a:ext cx="32200" cy="31875"/>
            </a:xfrm>
            <a:custGeom>
              <a:avLst/>
              <a:gdLst/>
              <a:ahLst/>
              <a:cxnLst/>
              <a:rect l="l" t="t" r="r" b="b"/>
              <a:pathLst>
                <a:path w="1288" h="1275" extrusionOk="0">
                  <a:moveTo>
                    <a:pt x="463" y="825"/>
                  </a:moveTo>
                  <a:lnTo>
                    <a:pt x="463" y="825"/>
                  </a:lnTo>
                  <a:cubicBezTo>
                    <a:pt x="463" y="900"/>
                    <a:pt x="363" y="950"/>
                    <a:pt x="301" y="887"/>
                  </a:cubicBezTo>
                  <a:cubicBezTo>
                    <a:pt x="1" y="475"/>
                    <a:pt x="638" y="0"/>
                    <a:pt x="963" y="412"/>
                  </a:cubicBezTo>
                  <a:cubicBezTo>
                    <a:pt x="1288" y="825"/>
                    <a:pt x="726" y="1275"/>
                    <a:pt x="363" y="950"/>
                  </a:cubicBezTo>
                  <a:cubicBezTo>
                    <a:pt x="288" y="887"/>
                    <a:pt x="376" y="775"/>
                    <a:pt x="463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>
              <a:extLst>
                <a:ext uri="{FF2B5EF4-FFF2-40B4-BE49-F238E27FC236}">
                  <a16:creationId xmlns:a16="http://schemas.microsoft.com/office/drawing/2014/main" id="{D2E71615-BD31-F9F9-694D-FA3620233365}"/>
                </a:ext>
              </a:extLst>
            </p:cNvPr>
            <p:cNvSpPr/>
            <p:nvPr/>
          </p:nvSpPr>
          <p:spPr>
            <a:xfrm>
              <a:off x="6819200" y="143050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4374" y="3050"/>
                  </a:moveTo>
                  <a:cubicBezTo>
                    <a:pt x="3187" y="1688"/>
                    <a:pt x="1700" y="926"/>
                    <a:pt x="88" y="176"/>
                  </a:cubicBezTo>
                  <a:cubicBezTo>
                    <a:pt x="0" y="138"/>
                    <a:pt x="63" y="1"/>
                    <a:pt x="150" y="26"/>
                  </a:cubicBezTo>
                  <a:cubicBezTo>
                    <a:pt x="1850" y="538"/>
                    <a:pt x="3362" y="1550"/>
                    <a:pt x="4462" y="2950"/>
                  </a:cubicBezTo>
                  <a:cubicBezTo>
                    <a:pt x="4524" y="3012"/>
                    <a:pt x="4424" y="3100"/>
                    <a:pt x="4374" y="3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>
              <a:extLst>
                <a:ext uri="{FF2B5EF4-FFF2-40B4-BE49-F238E27FC236}">
                  <a16:creationId xmlns:a16="http://schemas.microsoft.com/office/drawing/2014/main" id="{5AD2E1EA-7B87-3C91-10BB-1130D956469A}"/>
                </a:ext>
              </a:extLst>
            </p:cNvPr>
            <p:cNvSpPr/>
            <p:nvPr/>
          </p:nvSpPr>
          <p:spPr>
            <a:xfrm>
              <a:off x="6798275" y="1413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850"/>
                  </a:moveTo>
                  <a:cubicBezTo>
                    <a:pt x="550" y="1238"/>
                    <a:pt x="0" y="700"/>
                    <a:pt x="375" y="350"/>
                  </a:cubicBezTo>
                  <a:cubicBezTo>
                    <a:pt x="750" y="0"/>
                    <a:pt x="1300" y="638"/>
                    <a:pt x="850" y="888"/>
                  </a:cubicBezTo>
                  <a:cubicBezTo>
                    <a:pt x="762" y="925"/>
                    <a:pt x="675" y="813"/>
                    <a:pt x="737" y="738"/>
                  </a:cubicBezTo>
                  <a:lnTo>
                    <a:pt x="800" y="738"/>
                  </a:lnTo>
                  <a:cubicBezTo>
                    <a:pt x="875" y="675"/>
                    <a:pt x="975" y="775"/>
                    <a:pt x="912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>
              <a:extLst>
                <a:ext uri="{FF2B5EF4-FFF2-40B4-BE49-F238E27FC236}">
                  <a16:creationId xmlns:a16="http://schemas.microsoft.com/office/drawing/2014/main" id="{577E6D3D-C189-104B-F49E-0C0530264BCB}"/>
                </a:ext>
              </a:extLst>
            </p:cNvPr>
            <p:cNvSpPr/>
            <p:nvPr/>
          </p:nvSpPr>
          <p:spPr>
            <a:xfrm>
              <a:off x="6803900" y="1462675"/>
              <a:ext cx="10000" cy="5975"/>
            </a:xfrm>
            <a:custGeom>
              <a:avLst/>
              <a:gdLst/>
              <a:ahLst/>
              <a:cxnLst/>
              <a:rect l="l" t="t" r="r" b="b"/>
              <a:pathLst>
                <a:path w="400" h="239" extrusionOk="0">
                  <a:moveTo>
                    <a:pt x="275" y="213"/>
                  </a:moveTo>
                  <a:cubicBezTo>
                    <a:pt x="213" y="213"/>
                    <a:pt x="163" y="213"/>
                    <a:pt x="100" y="226"/>
                  </a:cubicBezTo>
                  <a:cubicBezTo>
                    <a:pt x="25" y="238"/>
                    <a:pt x="0" y="113"/>
                    <a:pt x="63" y="76"/>
                  </a:cubicBezTo>
                  <a:cubicBezTo>
                    <a:pt x="125" y="26"/>
                    <a:pt x="200" y="1"/>
                    <a:pt x="275" y="13"/>
                  </a:cubicBezTo>
                  <a:cubicBezTo>
                    <a:pt x="400" y="13"/>
                    <a:pt x="400" y="201"/>
                    <a:pt x="2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>
              <a:extLst>
                <a:ext uri="{FF2B5EF4-FFF2-40B4-BE49-F238E27FC236}">
                  <a16:creationId xmlns:a16="http://schemas.microsoft.com/office/drawing/2014/main" id="{C322AF16-A754-60CB-355C-191153D6D0E2}"/>
                </a:ext>
              </a:extLst>
            </p:cNvPr>
            <p:cNvSpPr/>
            <p:nvPr/>
          </p:nvSpPr>
          <p:spPr>
            <a:xfrm>
              <a:off x="6836375" y="1594850"/>
              <a:ext cx="7225" cy="10000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51" y="150"/>
                  </a:moveTo>
                  <a:cubicBezTo>
                    <a:pt x="226" y="237"/>
                    <a:pt x="176" y="312"/>
                    <a:pt x="113" y="362"/>
                  </a:cubicBezTo>
                  <a:cubicBezTo>
                    <a:pt x="76" y="400"/>
                    <a:pt x="1" y="362"/>
                    <a:pt x="13" y="300"/>
                  </a:cubicBezTo>
                  <a:cubicBezTo>
                    <a:pt x="26" y="225"/>
                    <a:pt x="51" y="150"/>
                    <a:pt x="101" y="88"/>
                  </a:cubicBezTo>
                  <a:cubicBezTo>
                    <a:pt x="138" y="0"/>
                    <a:pt x="288" y="63"/>
                    <a:pt x="25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>
              <a:extLst>
                <a:ext uri="{FF2B5EF4-FFF2-40B4-BE49-F238E27FC236}">
                  <a16:creationId xmlns:a16="http://schemas.microsoft.com/office/drawing/2014/main" id="{29203ECE-FB76-4334-6DE0-6BB07E6B8B4D}"/>
                </a:ext>
              </a:extLst>
            </p:cNvPr>
            <p:cNvSpPr/>
            <p:nvPr/>
          </p:nvSpPr>
          <p:spPr>
            <a:xfrm>
              <a:off x="6945425" y="1453625"/>
              <a:ext cx="27825" cy="156850"/>
            </a:xfrm>
            <a:custGeom>
              <a:avLst/>
              <a:gdLst/>
              <a:ahLst/>
              <a:cxnLst/>
              <a:rect l="l" t="t" r="r" b="b"/>
              <a:pathLst>
                <a:path w="1113" h="6274" extrusionOk="0">
                  <a:moveTo>
                    <a:pt x="925" y="6174"/>
                  </a:moveTo>
                  <a:cubicBezTo>
                    <a:pt x="862" y="4899"/>
                    <a:pt x="612" y="3675"/>
                    <a:pt x="338" y="2437"/>
                  </a:cubicBezTo>
                  <a:cubicBezTo>
                    <a:pt x="163" y="1625"/>
                    <a:pt x="0" y="913"/>
                    <a:pt x="325" y="113"/>
                  </a:cubicBezTo>
                  <a:cubicBezTo>
                    <a:pt x="350" y="1"/>
                    <a:pt x="537" y="51"/>
                    <a:pt x="500" y="163"/>
                  </a:cubicBezTo>
                  <a:cubicBezTo>
                    <a:pt x="188" y="1338"/>
                    <a:pt x="637" y="2462"/>
                    <a:pt x="862" y="3625"/>
                  </a:cubicBezTo>
                  <a:cubicBezTo>
                    <a:pt x="1037" y="4462"/>
                    <a:pt x="1112" y="5312"/>
                    <a:pt x="1112" y="6174"/>
                  </a:cubicBezTo>
                  <a:cubicBezTo>
                    <a:pt x="1087" y="6274"/>
                    <a:pt x="937" y="6274"/>
                    <a:pt x="925" y="6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>
              <a:extLst>
                <a:ext uri="{FF2B5EF4-FFF2-40B4-BE49-F238E27FC236}">
                  <a16:creationId xmlns:a16="http://schemas.microsoft.com/office/drawing/2014/main" id="{F881F2D5-8A43-022D-3E57-7613EB791B1C}"/>
                </a:ext>
              </a:extLst>
            </p:cNvPr>
            <p:cNvSpPr/>
            <p:nvPr/>
          </p:nvSpPr>
          <p:spPr>
            <a:xfrm>
              <a:off x="6942300" y="1432375"/>
              <a:ext cx="30950" cy="33150"/>
            </a:xfrm>
            <a:custGeom>
              <a:avLst/>
              <a:gdLst/>
              <a:ahLst/>
              <a:cxnLst/>
              <a:rect l="l" t="t" r="r" b="b"/>
              <a:pathLst>
                <a:path w="1238" h="1326" extrusionOk="0">
                  <a:moveTo>
                    <a:pt x="438" y="976"/>
                  </a:moveTo>
                  <a:cubicBezTo>
                    <a:pt x="0" y="551"/>
                    <a:pt x="725" y="1"/>
                    <a:pt x="1012" y="476"/>
                  </a:cubicBezTo>
                  <a:cubicBezTo>
                    <a:pt x="1237" y="851"/>
                    <a:pt x="575" y="1325"/>
                    <a:pt x="425" y="851"/>
                  </a:cubicBezTo>
                  <a:cubicBezTo>
                    <a:pt x="413" y="763"/>
                    <a:pt x="512" y="701"/>
                    <a:pt x="587" y="763"/>
                  </a:cubicBezTo>
                  <a:cubicBezTo>
                    <a:pt x="575" y="801"/>
                    <a:pt x="562" y="838"/>
                    <a:pt x="550" y="876"/>
                  </a:cubicBezTo>
                  <a:cubicBezTo>
                    <a:pt x="600" y="963"/>
                    <a:pt x="500" y="1038"/>
                    <a:pt x="42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>
              <a:extLst>
                <a:ext uri="{FF2B5EF4-FFF2-40B4-BE49-F238E27FC236}">
                  <a16:creationId xmlns:a16="http://schemas.microsoft.com/office/drawing/2014/main" id="{BC41539D-CBBE-9542-7476-33752831106F}"/>
                </a:ext>
              </a:extLst>
            </p:cNvPr>
            <p:cNvSpPr/>
            <p:nvPr/>
          </p:nvSpPr>
          <p:spPr>
            <a:xfrm>
              <a:off x="6893250" y="1388025"/>
              <a:ext cx="22500" cy="72800"/>
            </a:xfrm>
            <a:custGeom>
              <a:avLst/>
              <a:gdLst/>
              <a:ahLst/>
              <a:cxnLst/>
              <a:rect l="l" t="t" r="r" b="b"/>
              <a:pathLst>
                <a:path w="900" h="2912" extrusionOk="0">
                  <a:moveTo>
                    <a:pt x="100" y="2650"/>
                  </a:moveTo>
                  <a:cubicBezTo>
                    <a:pt x="687" y="2012"/>
                    <a:pt x="637" y="975"/>
                    <a:pt x="450" y="188"/>
                  </a:cubicBezTo>
                  <a:cubicBezTo>
                    <a:pt x="413" y="63"/>
                    <a:pt x="575" y="0"/>
                    <a:pt x="650" y="113"/>
                  </a:cubicBezTo>
                  <a:cubicBezTo>
                    <a:pt x="900" y="525"/>
                    <a:pt x="875" y="1225"/>
                    <a:pt x="800" y="1687"/>
                  </a:cubicBezTo>
                  <a:cubicBezTo>
                    <a:pt x="750" y="2112"/>
                    <a:pt x="562" y="2500"/>
                    <a:pt x="263" y="2812"/>
                  </a:cubicBezTo>
                  <a:cubicBezTo>
                    <a:pt x="163" y="2912"/>
                    <a:pt x="0" y="2750"/>
                    <a:pt x="113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>
              <a:extLst>
                <a:ext uri="{FF2B5EF4-FFF2-40B4-BE49-F238E27FC236}">
                  <a16:creationId xmlns:a16="http://schemas.microsoft.com/office/drawing/2014/main" id="{059B4035-CB92-FCC0-0514-915969E0559E}"/>
                </a:ext>
              </a:extLst>
            </p:cNvPr>
            <p:cNvSpPr/>
            <p:nvPr/>
          </p:nvSpPr>
          <p:spPr>
            <a:xfrm>
              <a:off x="6886375" y="1388950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75" y="213"/>
                  </a:moveTo>
                  <a:cubicBezTo>
                    <a:pt x="188" y="763"/>
                    <a:pt x="450" y="1938"/>
                    <a:pt x="563" y="2650"/>
                  </a:cubicBezTo>
                  <a:cubicBezTo>
                    <a:pt x="575" y="2750"/>
                    <a:pt x="438" y="2825"/>
                    <a:pt x="375" y="2725"/>
                  </a:cubicBezTo>
                  <a:cubicBezTo>
                    <a:pt x="0" y="2013"/>
                    <a:pt x="63" y="588"/>
                    <a:pt x="750" y="63"/>
                  </a:cubicBezTo>
                  <a:cubicBezTo>
                    <a:pt x="825" y="1"/>
                    <a:pt x="937" y="138"/>
                    <a:pt x="862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>
              <a:extLst>
                <a:ext uri="{FF2B5EF4-FFF2-40B4-BE49-F238E27FC236}">
                  <a16:creationId xmlns:a16="http://schemas.microsoft.com/office/drawing/2014/main" id="{860F5840-4D1C-FA95-E8D5-1C2151BBF177}"/>
                </a:ext>
              </a:extLst>
            </p:cNvPr>
            <p:cNvSpPr/>
            <p:nvPr/>
          </p:nvSpPr>
          <p:spPr>
            <a:xfrm>
              <a:off x="6901375" y="1541100"/>
              <a:ext cx="56875" cy="18150"/>
            </a:xfrm>
            <a:custGeom>
              <a:avLst/>
              <a:gdLst/>
              <a:ahLst/>
              <a:cxnLst/>
              <a:rect l="l" t="t" r="r" b="b"/>
              <a:pathLst>
                <a:path w="2275" h="726" extrusionOk="0">
                  <a:moveTo>
                    <a:pt x="2149" y="500"/>
                  </a:moveTo>
                  <a:cubicBezTo>
                    <a:pt x="1475" y="725"/>
                    <a:pt x="725" y="638"/>
                    <a:pt x="125" y="251"/>
                  </a:cubicBezTo>
                  <a:cubicBezTo>
                    <a:pt x="0" y="188"/>
                    <a:pt x="113" y="1"/>
                    <a:pt x="237" y="63"/>
                  </a:cubicBezTo>
                  <a:cubicBezTo>
                    <a:pt x="800" y="401"/>
                    <a:pt x="1475" y="488"/>
                    <a:pt x="2112" y="313"/>
                  </a:cubicBezTo>
                  <a:cubicBezTo>
                    <a:pt x="2224" y="288"/>
                    <a:pt x="2274" y="463"/>
                    <a:pt x="2149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>
              <a:extLst>
                <a:ext uri="{FF2B5EF4-FFF2-40B4-BE49-F238E27FC236}">
                  <a16:creationId xmlns:a16="http://schemas.microsoft.com/office/drawing/2014/main" id="{E94D6EE8-C683-3B9F-88E2-2BE3A2BB3375}"/>
                </a:ext>
              </a:extLst>
            </p:cNvPr>
            <p:cNvSpPr/>
            <p:nvPr/>
          </p:nvSpPr>
          <p:spPr>
            <a:xfrm>
              <a:off x="6901675" y="1530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38" y="450"/>
                  </a:moveTo>
                  <a:cubicBezTo>
                    <a:pt x="488" y="313"/>
                    <a:pt x="2250" y="0"/>
                    <a:pt x="2137" y="788"/>
                  </a:cubicBezTo>
                  <a:cubicBezTo>
                    <a:pt x="2125" y="825"/>
                    <a:pt x="2075" y="850"/>
                    <a:pt x="2038" y="838"/>
                  </a:cubicBezTo>
                  <a:cubicBezTo>
                    <a:pt x="1788" y="738"/>
                    <a:pt x="1613" y="600"/>
                    <a:pt x="1338" y="550"/>
                  </a:cubicBezTo>
                  <a:cubicBezTo>
                    <a:pt x="950" y="488"/>
                    <a:pt x="563" y="538"/>
                    <a:pt x="188" y="663"/>
                  </a:cubicBezTo>
                  <a:cubicBezTo>
                    <a:pt x="63" y="713"/>
                    <a:pt x="1" y="513"/>
                    <a:pt x="1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>
              <a:extLst>
                <a:ext uri="{FF2B5EF4-FFF2-40B4-BE49-F238E27FC236}">
                  <a16:creationId xmlns:a16="http://schemas.microsoft.com/office/drawing/2014/main" id="{72161B2C-42DD-9657-4795-5A933610118F}"/>
                </a:ext>
              </a:extLst>
            </p:cNvPr>
            <p:cNvSpPr/>
            <p:nvPr/>
          </p:nvSpPr>
          <p:spPr>
            <a:xfrm>
              <a:off x="6869800" y="1808525"/>
              <a:ext cx="26900" cy="82825"/>
            </a:xfrm>
            <a:custGeom>
              <a:avLst/>
              <a:gdLst/>
              <a:ahLst/>
              <a:cxnLst/>
              <a:rect l="l" t="t" r="r" b="b"/>
              <a:pathLst>
                <a:path w="1076" h="3313" extrusionOk="0">
                  <a:moveTo>
                    <a:pt x="726" y="3162"/>
                  </a:moveTo>
                  <a:cubicBezTo>
                    <a:pt x="788" y="2600"/>
                    <a:pt x="751" y="2038"/>
                    <a:pt x="613" y="1500"/>
                  </a:cubicBezTo>
                  <a:cubicBezTo>
                    <a:pt x="476" y="1013"/>
                    <a:pt x="188" y="613"/>
                    <a:pt x="38" y="138"/>
                  </a:cubicBezTo>
                  <a:cubicBezTo>
                    <a:pt x="1" y="63"/>
                    <a:pt x="113" y="1"/>
                    <a:pt x="176" y="63"/>
                  </a:cubicBezTo>
                  <a:cubicBezTo>
                    <a:pt x="951" y="813"/>
                    <a:pt x="1076" y="2175"/>
                    <a:pt x="938" y="3187"/>
                  </a:cubicBezTo>
                  <a:cubicBezTo>
                    <a:pt x="913" y="3312"/>
                    <a:pt x="713" y="3287"/>
                    <a:pt x="726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>
              <a:extLst>
                <a:ext uri="{FF2B5EF4-FFF2-40B4-BE49-F238E27FC236}">
                  <a16:creationId xmlns:a16="http://schemas.microsoft.com/office/drawing/2014/main" id="{75CEB92B-4BFE-1C1A-4B60-8C2941AD833C}"/>
                </a:ext>
              </a:extLst>
            </p:cNvPr>
            <p:cNvSpPr/>
            <p:nvPr/>
          </p:nvSpPr>
          <p:spPr>
            <a:xfrm>
              <a:off x="6861050" y="1808525"/>
              <a:ext cx="30975" cy="100950"/>
            </a:xfrm>
            <a:custGeom>
              <a:avLst/>
              <a:gdLst/>
              <a:ahLst/>
              <a:cxnLst/>
              <a:rect l="l" t="t" r="r" b="b"/>
              <a:pathLst>
                <a:path w="1239" h="4038" extrusionOk="0">
                  <a:moveTo>
                    <a:pt x="451" y="201"/>
                  </a:moveTo>
                  <a:cubicBezTo>
                    <a:pt x="351" y="876"/>
                    <a:pt x="238" y="1575"/>
                    <a:pt x="401" y="2250"/>
                  </a:cubicBezTo>
                  <a:cubicBezTo>
                    <a:pt x="526" y="2800"/>
                    <a:pt x="838" y="3287"/>
                    <a:pt x="1151" y="3762"/>
                  </a:cubicBezTo>
                  <a:cubicBezTo>
                    <a:pt x="1238" y="3900"/>
                    <a:pt x="1013" y="4037"/>
                    <a:pt x="926" y="3887"/>
                  </a:cubicBezTo>
                  <a:cubicBezTo>
                    <a:pt x="551" y="3325"/>
                    <a:pt x="201" y="2738"/>
                    <a:pt x="101" y="2050"/>
                  </a:cubicBezTo>
                  <a:cubicBezTo>
                    <a:pt x="1" y="1425"/>
                    <a:pt x="126" y="763"/>
                    <a:pt x="251" y="138"/>
                  </a:cubicBezTo>
                  <a:cubicBezTo>
                    <a:pt x="276" y="1"/>
                    <a:pt x="476" y="63"/>
                    <a:pt x="451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>
              <a:extLst>
                <a:ext uri="{FF2B5EF4-FFF2-40B4-BE49-F238E27FC236}">
                  <a16:creationId xmlns:a16="http://schemas.microsoft.com/office/drawing/2014/main" id="{8C1B1C94-47E7-03E5-1CE0-46D9E033D372}"/>
                </a:ext>
              </a:extLst>
            </p:cNvPr>
            <p:cNvSpPr/>
            <p:nvPr/>
          </p:nvSpPr>
          <p:spPr>
            <a:xfrm>
              <a:off x="6704850" y="1496125"/>
              <a:ext cx="8475" cy="8125"/>
            </a:xfrm>
            <a:custGeom>
              <a:avLst/>
              <a:gdLst/>
              <a:ahLst/>
              <a:cxnLst/>
              <a:rect l="l" t="t" r="r" b="b"/>
              <a:pathLst>
                <a:path w="339" h="325" extrusionOk="0">
                  <a:moveTo>
                    <a:pt x="88" y="13"/>
                  </a:moveTo>
                  <a:cubicBezTo>
                    <a:pt x="176" y="0"/>
                    <a:pt x="263" y="38"/>
                    <a:pt x="301" y="113"/>
                  </a:cubicBezTo>
                  <a:cubicBezTo>
                    <a:pt x="326" y="125"/>
                    <a:pt x="338" y="163"/>
                    <a:pt x="326" y="188"/>
                  </a:cubicBezTo>
                  <a:lnTo>
                    <a:pt x="301" y="275"/>
                  </a:lnTo>
                  <a:cubicBezTo>
                    <a:pt x="288" y="313"/>
                    <a:pt x="226" y="325"/>
                    <a:pt x="213" y="288"/>
                  </a:cubicBezTo>
                  <a:lnTo>
                    <a:pt x="76" y="150"/>
                  </a:lnTo>
                  <a:cubicBezTo>
                    <a:pt x="1" y="125"/>
                    <a:pt x="13" y="0"/>
                    <a:pt x="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>
              <a:extLst>
                <a:ext uri="{FF2B5EF4-FFF2-40B4-BE49-F238E27FC236}">
                  <a16:creationId xmlns:a16="http://schemas.microsoft.com/office/drawing/2014/main" id="{FEC20F06-E02D-4A66-F288-2B2AFB421826}"/>
                </a:ext>
              </a:extLst>
            </p:cNvPr>
            <p:cNvSpPr/>
            <p:nvPr/>
          </p:nvSpPr>
          <p:spPr>
            <a:xfrm>
              <a:off x="6648000" y="1496125"/>
              <a:ext cx="59075" cy="15000"/>
            </a:xfrm>
            <a:custGeom>
              <a:avLst/>
              <a:gdLst/>
              <a:ahLst/>
              <a:cxnLst/>
              <a:rect l="l" t="t" r="r" b="b"/>
              <a:pathLst>
                <a:path w="2363" h="600" extrusionOk="0">
                  <a:moveTo>
                    <a:pt x="2300" y="125"/>
                  </a:moveTo>
                  <a:cubicBezTo>
                    <a:pt x="1625" y="462"/>
                    <a:pt x="825" y="600"/>
                    <a:pt x="100" y="375"/>
                  </a:cubicBezTo>
                  <a:cubicBezTo>
                    <a:pt x="0" y="350"/>
                    <a:pt x="13" y="188"/>
                    <a:pt x="125" y="200"/>
                  </a:cubicBezTo>
                  <a:cubicBezTo>
                    <a:pt x="862" y="288"/>
                    <a:pt x="1537" y="288"/>
                    <a:pt x="2262" y="25"/>
                  </a:cubicBezTo>
                  <a:cubicBezTo>
                    <a:pt x="2325" y="0"/>
                    <a:pt x="2362" y="88"/>
                    <a:pt x="2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>
              <a:extLst>
                <a:ext uri="{FF2B5EF4-FFF2-40B4-BE49-F238E27FC236}">
                  <a16:creationId xmlns:a16="http://schemas.microsoft.com/office/drawing/2014/main" id="{281EA926-C008-9B33-6F3D-C9CA64D0358F}"/>
                </a:ext>
              </a:extLst>
            </p:cNvPr>
            <p:cNvSpPr/>
            <p:nvPr/>
          </p:nvSpPr>
          <p:spPr>
            <a:xfrm>
              <a:off x="6648000" y="1501125"/>
              <a:ext cx="25325" cy="17200"/>
            </a:xfrm>
            <a:custGeom>
              <a:avLst/>
              <a:gdLst/>
              <a:ahLst/>
              <a:cxnLst/>
              <a:rect l="l" t="t" r="r" b="b"/>
              <a:pathLst>
                <a:path w="1013" h="688" extrusionOk="0">
                  <a:moveTo>
                    <a:pt x="188" y="75"/>
                  </a:moveTo>
                  <a:cubicBezTo>
                    <a:pt x="400" y="337"/>
                    <a:pt x="638" y="412"/>
                    <a:pt x="937" y="525"/>
                  </a:cubicBezTo>
                  <a:cubicBezTo>
                    <a:pt x="1012" y="562"/>
                    <a:pt x="1012" y="687"/>
                    <a:pt x="925" y="675"/>
                  </a:cubicBezTo>
                  <a:cubicBezTo>
                    <a:pt x="563" y="662"/>
                    <a:pt x="250" y="475"/>
                    <a:pt x="63" y="187"/>
                  </a:cubicBezTo>
                  <a:cubicBezTo>
                    <a:pt x="0" y="100"/>
                    <a:pt x="125" y="0"/>
                    <a:pt x="18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>
              <a:extLst>
                <a:ext uri="{FF2B5EF4-FFF2-40B4-BE49-F238E27FC236}">
                  <a16:creationId xmlns:a16="http://schemas.microsoft.com/office/drawing/2014/main" id="{9E78EAE8-4A9F-F2BA-E27C-16DBBE909742}"/>
                </a:ext>
              </a:extLst>
            </p:cNvPr>
            <p:cNvSpPr/>
            <p:nvPr/>
          </p:nvSpPr>
          <p:spPr>
            <a:xfrm>
              <a:off x="6687050" y="1501125"/>
              <a:ext cx="26575" cy="55300"/>
            </a:xfrm>
            <a:custGeom>
              <a:avLst/>
              <a:gdLst/>
              <a:ahLst/>
              <a:cxnLst/>
              <a:rect l="l" t="t" r="r" b="b"/>
              <a:pathLst>
                <a:path w="1063" h="2212" extrusionOk="0">
                  <a:moveTo>
                    <a:pt x="1025" y="138"/>
                  </a:moveTo>
                  <a:cubicBezTo>
                    <a:pt x="850" y="437"/>
                    <a:pt x="700" y="750"/>
                    <a:pt x="575" y="1087"/>
                  </a:cubicBezTo>
                  <a:cubicBezTo>
                    <a:pt x="475" y="1437"/>
                    <a:pt x="538" y="1737"/>
                    <a:pt x="575" y="2099"/>
                  </a:cubicBezTo>
                  <a:cubicBezTo>
                    <a:pt x="588" y="2187"/>
                    <a:pt x="463" y="2212"/>
                    <a:pt x="425" y="2137"/>
                  </a:cubicBezTo>
                  <a:cubicBezTo>
                    <a:pt x="0" y="1437"/>
                    <a:pt x="475" y="600"/>
                    <a:pt x="938" y="50"/>
                  </a:cubicBezTo>
                  <a:cubicBezTo>
                    <a:pt x="988" y="0"/>
                    <a:pt x="1063" y="75"/>
                    <a:pt x="1038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>
              <a:extLst>
                <a:ext uri="{FF2B5EF4-FFF2-40B4-BE49-F238E27FC236}">
                  <a16:creationId xmlns:a16="http://schemas.microsoft.com/office/drawing/2014/main" id="{7577D9D0-AA1D-45E9-F950-383AC5949D79}"/>
                </a:ext>
              </a:extLst>
            </p:cNvPr>
            <p:cNvSpPr/>
            <p:nvPr/>
          </p:nvSpPr>
          <p:spPr>
            <a:xfrm>
              <a:off x="6686100" y="1522975"/>
              <a:ext cx="17225" cy="34700"/>
            </a:xfrm>
            <a:custGeom>
              <a:avLst/>
              <a:gdLst/>
              <a:ahLst/>
              <a:cxnLst/>
              <a:rect l="l" t="t" r="r" b="b"/>
              <a:pathLst>
                <a:path w="689" h="1388" extrusionOk="0">
                  <a:moveTo>
                    <a:pt x="388" y="1263"/>
                  </a:moveTo>
                  <a:cubicBezTo>
                    <a:pt x="126" y="938"/>
                    <a:pt x="1" y="513"/>
                    <a:pt x="63" y="101"/>
                  </a:cubicBezTo>
                  <a:cubicBezTo>
                    <a:pt x="76" y="1"/>
                    <a:pt x="226" y="38"/>
                    <a:pt x="226" y="126"/>
                  </a:cubicBezTo>
                  <a:cubicBezTo>
                    <a:pt x="251" y="513"/>
                    <a:pt x="313" y="813"/>
                    <a:pt x="576" y="1101"/>
                  </a:cubicBezTo>
                  <a:cubicBezTo>
                    <a:pt x="688" y="1238"/>
                    <a:pt x="488" y="1388"/>
                    <a:pt x="388" y="1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>
              <a:extLst>
                <a:ext uri="{FF2B5EF4-FFF2-40B4-BE49-F238E27FC236}">
                  <a16:creationId xmlns:a16="http://schemas.microsoft.com/office/drawing/2014/main" id="{BE566BCC-86BF-2E00-FCC3-45EFC3B84AF2}"/>
                </a:ext>
              </a:extLst>
            </p:cNvPr>
            <p:cNvSpPr/>
            <p:nvPr/>
          </p:nvSpPr>
          <p:spPr>
            <a:xfrm>
              <a:off x="6669850" y="1521425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776" y="213"/>
                  </a:moveTo>
                  <a:cubicBezTo>
                    <a:pt x="563" y="275"/>
                    <a:pt x="351" y="388"/>
                    <a:pt x="126" y="425"/>
                  </a:cubicBezTo>
                  <a:cubicBezTo>
                    <a:pt x="51" y="450"/>
                    <a:pt x="1" y="338"/>
                    <a:pt x="63" y="288"/>
                  </a:cubicBezTo>
                  <a:cubicBezTo>
                    <a:pt x="263" y="163"/>
                    <a:pt x="488" y="75"/>
                    <a:pt x="726" y="38"/>
                  </a:cubicBezTo>
                  <a:cubicBezTo>
                    <a:pt x="851" y="0"/>
                    <a:pt x="901" y="175"/>
                    <a:pt x="776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>
              <a:extLst>
                <a:ext uri="{FF2B5EF4-FFF2-40B4-BE49-F238E27FC236}">
                  <a16:creationId xmlns:a16="http://schemas.microsoft.com/office/drawing/2014/main" id="{D4714345-1E5E-DE38-9DB0-C8179A5CD429}"/>
                </a:ext>
              </a:extLst>
            </p:cNvPr>
            <p:cNvSpPr/>
            <p:nvPr/>
          </p:nvSpPr>
          <p:spPr>
            <a:xfrm>
              <a:off x="6668925" y="1512975"/>
              <a:ext cx="15650" cy="19100"/>
            </a:xfrm>
            <a:custGeom>
              <a:avLst/>
              <a:gdLst/>
              <a:ahLst/>
              <a:cxnLst/>
              <a:rect l="l" t="t" r="r" b="b"/>
              <a:pathLst>
                <a:path w="626" h="764" extrusionOk="0">
                  <a:moveTo>
                    <a:pt x="50" y="563"/>
                  </a:moveTo>
                  <a:cubicBezTo>
                    <a:pt x="138" y="376"/>
                    <a:pt x="263" y="201"/>
                    <a:pt x="425" y="63"/>
                  </a:cubicBezTo>
                  <a:cubicBezTo>
                    <a:pt x="500" y="1"/>
                    <a:pt x="625" y="88"/>
                    <a:pt x="575" y="176"/>
                  </a:cubicBezTo>
                  <a:cubicBezTo>
                    <a:pt x="463" y="351"/>
                    <a:pt x="338" y="501"/>
                    <a:pt x="238" y="663"/>
                  </a:cubicBezTo>
                  <a:cubicBezTo>
                    <a:pt x="163" y="763"/>
                    <a:pt x="1" y="676"/>
                    <a:pt x="50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>
              <a:extLst>
                <a:ext uri="{FF2B5EF4-FFF2-40B4-BE49-F238E27FC236}">
                  <a16:creationId xmlns:a16="http://schemas.microsoft.com/office/drawing/2014/main" id="{4449D983-610F-27EC-EBB4-3DC370FD13D0}"/>
                </a:ext>
              </a:extLst>
            </p:cNvPr>
            <p:cNvSpPr/>
            <p:nvPr/>
          </p:nvSpPr>
          <p:spPr>
            <a:xfrm>
              <a:off x="6665800" y="151330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5" y="225"/>
                  </a:moveTo>
                  <a:cubicBezTo>
                    <a:pt x="400" y="275"/>
                    <a:pt x="225" y="250"/>
                    <a:pt x="76" y="163"/>
                  </a:cubicBezTo>
                  <a:cubicBezTo>
                    <a:pt x="1" y="113"/>
                    <a:pt x="63" y="0"/>
                    <a:pt x="138" y="25"/>
                  </a:cubicBezTo>
                  <a:lnTo>
                    <a:pt x="513" y="38"/>
                  </a:lnTo>
                  <a:cubicBezTo>
                    <a:pt x="638" y="13"/>
                    <a:pt x="700" y="188"/>
                    <a:pt x="575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>
              <a:extLst>
                <a:ext uri="{FF2B5EF4-FFF2-40B4-BE49-F238E27FC236}">
                  <a16:creationId xmlns:a16="http://schemas.microsoft.com/office/drawing/2014/main" id="{539B4B82-5D41-8CCB-7B61-182166DA6259}"/>
                </a:ext>
              </a:extLst>
            </p:cNvPr>
            <p:cNvSpPr/>
            <p:nvPr/>
          </p:nvSpPr>
          <p:spPr>
            <a:xfrm>
              <a:off x="6645800" y="1528925"/>
              <a:ext cx="28775" cy="23450"/>
            </a:xfrm>
            <a:custGeom>
              <a:avLst/>
              <a:gdLst/>
              <a:ahLst/>
              <a:cxnLst/>
              <a:rect l="l" t="t" r="r" b="b"/>
              <a:pathLst>
                <a:path w="1151" h="938" extrusionOk="0">
                  <a:moveTo>
                    <a:pt x="638" y="163"/>
                  </a:moveTo>
                  <a:cubicBezTo>
                    <a:pt x="1150" y="263"/>
                    <a:pt x="863" y="937"/>
                    <a:pt x="426" y="838"/>
                  </a:cubicBezTo>
                  <a:cubicBezTo>
                    <a:pt x="1" y="750"/>
                    <a:pt x="126" y="0"/>
                    <a:pt x="626" y="150"/>
                  </a:cubicBezTo>
                  <a:cubicBezTo>
                    <a:pt x="738" y="188"/>
                    <a:pt x="713" y="350"/>
                    <a:pt x="601" y="350"/>
                  </a:cubicBezTo>
                  <a:lnTo>
                    <a:pt x="601" y="325"/>
                  </a:lnTo>
                  <a:cubicBezTo>
                    <a:pt x="501" y="288"/>
                    <a:pt x="538" y="138"/>
                    <a:pt x="651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>
              <a:extLst>
                <a:ext uri="{FF2B5EF4-FFF2-40B4-BE49-F238E27FC236}">
                  <a16:creationId xmlns:a16="http://schemas.microsoft.com/office/drawing/2014/main" id="{CF843F22-44A1-848E-E052-CBE9A780424E}"/>
                </a:ext>
              </a:extLst>
            </p:cNvPr>
            <p:cNvSpPr/>
            <p:nvPr/>
          </p:nvSpPr>
          <p:spPr>
            <a:xfrm>
              <a:off x="6217175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3" y="4662"/>
                  </a:moveTo>
                  <a:cubicBezTo>
                    <a:pt x="5036" y="0"/>
                    <a:pt x="11447" y="7623"/>
                    <a:pt x="17083" y="6311"/>
                  </a:cubicBezTo>
                  <a:cubicBezTo>
                    <a:pt x="20070" y="5611"/>
                    <a:pt x="22044" y="3300"/>
                    <a:pt x="21932" y="238"/>
                  </a:cubicBezTo>
                  <a:cubicBezTo>
                    <a:pt x="21932" y="150"/>
                    <a:pt x="21795" y="150"/>
                    <a:pt x="21795" y="238"/>
                  </a:cubicBezTo>
                  <a:cubicBezTo>
                    <a:pt x="21532" y="6511"/>
                    <a:pt x="14521" y="6724"/>
                    <a:pt x="10160" y="4887"/>
                  </a:cubicBezTo>
                  <a:cubicBezTo>
                    <a:pt x="8448" y="4162"/>
                    <a:pt x="6723" y="3175"/>
                    <a:pt x="4824" y="2950"/>
                  </a:cubicBezTo>
                  <a:cubicBezTo>
                    <a:pt x="2924" y="2725"/>
                    <a:pt x="1425" y="3225"/>
                    <a:pt x="88" y="4537"/>
                  </a:cubicBezTo>
                  <a:cubicBezTo>
                    <a:pt x="0" y="4612"/>
                    <a:pt x="125" y="4737"/>
                    <a:pt x="213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>
              <a:extLst>
                <a:ext uri="{FF2B5EF4-FFF2-40B4-BE49-F238E27FC236}">
                  <a16:creationId xmlns:a16="http://schemas.microsoft.com/office/drawing/2014/main" id="{E9DAD254-4D26-8449-4D5F-A54578AA8675}"/>
                </a:ext>
              </a:extLst>
            </p:cNvPr>
            <p:cNvSpPr/>
            <p:nvPr/>
          </p:nvSpPr>
          <p:spPr>
            <a:xfrm>
              <a:off x="6582375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7224" y="3174"/>
                  </a:moveTo>
                  <a:cubicBezTo>
                    <a:pt x="7087" y="1162"/>
                    <a:pt x="4637" y="0"/>
                    <a:pt x="2825" y="537"/>
                  </a:cubicBezTo>
                  <a:cubicBezTo>
                    <a:pt x="1326" y="987"/>
                    <a:pt x="1" y="3524"/>
                    <a:pt x="1388" y="4774"/>
                  </a:cubicBezTo>
                  <a:cubicBezTo>
                    <a:pt x="1463" y="4849"/>
                    <a:pt x="1575" y="4736"/>
                    <a:pt x="1513" y="4661"/>
                  </a:cubicBezTo>
                  <a:cubicBezTo>
                    <a:pt x="113" y="3137"/>
                    <a:pt x="1775" y="837"/>
                    <a:pt x="3400" y="637"/>
                  </a:cubicBezTo>
                  <a:cubicBezTo>
                    <a:pt x="4950" y="437"/>
                    <a:pt x="6912" y="1450"/>
                    <a:pt x="7037" y="3174"/>
                  </a:cubicBezTo>
                  <a:cubicBezTo>
                    <a:pt x="7037" y="3299"/>
                    <a:pt x="7237" y="3299"/>
                    <a:pt x="7224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>
              <a:extLst>
                <a:ext uri="{FF2B5EF4-FFF2-40B4-BE49-F238E27FC236}">
                  <a16:creationId xmlns:a16="http://schemas.microsoft.com/office/drawing/2014/main" id="{7D8A1E47-102A-6D16-79C6-60CA1E7D2114}"/>
                </a:ext>
              </a:extLst>
            </p:cNvPr>
            <p:cNvSpPr/>
            <p:nvPr/>
          </p:nvSpPr>
          <p:spPr>
            <a:xfrm>
              <a:off x="6636125" y="4276625"/>
              <a:ext cx="72825" cy="77200"/>
            </a:xfrm>
            <a:custGeom>
              <a:avLst/>
              <a:gdLst/>
              <a:ahLst/>
              <a:cxnLst/>
              <a:rect l="l" t="t" r="r" b="b"/>
              <a:pathLst>
                <a:path w="2913" h="3088" extrusionOk="0">
                  <a:moveTo>
                    <a:pt x="63" y="2600"/>
                  </a:moveTo>
                  <a:cubicBezTo>
                    <a:pt x="888" y="3087"/>
                    <a:pt x="2112" y="2738"/>
                    <a:pt x="2537" y="1850"/>
                  </a:cubicBezTo>
                  <a:cubicBezTo>
                    <a:pt x="2912" y="1026"/>
                    <a:pt x="2300" y="101"/>
                    <a:pt x="1437" y="13"/>
                  </a:cubicBezTo>
                  <a:cubicBezTo>
                    <a:pt x="1325" y="1"/>
                    <a:pt x="1300" y="188"/>
                    <a:pt x="1412" y="213"/>
                  </a:cubicBezTo>
                  <a:cubicBezTo>
                    <a:pt x="2225" y="351"/>
                    <a:pt x="2725" y="1176"/>
                    <a:pt x="2250" y="1925"/>
                  </a:cubicBezTo>
                  <a:cubicBezTo>
                    <a:pt x="1787" y="2613"/>
                    <a:pt x="888" y="2838"/>
                    <a:pt x="150" y="2463"/>
                  </a:cubicBezTo>
                  <a:cubicBezTo>
                    <a:pt x="63" y="2425"/>
                    <a:pt x="0" y="2538"/>
                    <a:pt x="75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>
              <a:extLst>
                <a:ext uri="{FF2B5EF4-FFF2-40B4-BE49-F238E27FC236}">
                  <a16:creationId xmlns:a16="http://schemas.microsoft.com/office/drawing/2014/main" id="{854A669A-2A54-B384-6B17-11B08CCA7B07}"/>
                </a:ext>
              </a:extLst>
            </p:cNvPr>
            <p:cNvSpPr/>
            <p:nvPr/>
          </p:nvSpPr>
          <p:spPr>
            <a:xfrm>
              <a:off x="6662675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>
              <a:extLst>
                <a:ext uri="{FF2B5EF4-FFF2-40B4-BE49-F238E27FC236}">
                  <a16:creationId xmlns:a16="http://schemas.microsoft.com/office/drawing/2014/main" id="{0AF2476D-63A5-B663-E40F-10099BA1E30A}"/>
                </a:ext>
              </a:extLst>
            </p:cNvPr>
            <p:cNvSpPr/>
            <p:nvPr/>
          </p:nvSpPr>
          <p:spPr>
            <a:xfrm>
              <a:off x="6648925" y="4357225"/>
              <a:ext cx="206550" cy="103750"/>
            </a:xfrm>
            <a:custGeom>
              <a:avLst/>
              <a:gdLst/>
              <a:ahLst/>
              <a:cxnLst/>
              <a:rect l="l" t="t" r="r" b="b"/>
              <a:pathLst>
                <a:path w="8262" h="4150" extrusionOk="0">
                  <a:moveTo>
                    <a:pt x="126" y="4137"/>
                  </a:moveTo>
                  <a:cubicBezTo>
                    <a:pt x="1250" y="3887"/>
                    <a:pt x="2325" y="3425"/>
                    <a:pt x="3275" y="2775"/>
                  </a:cubicBezTo>
                  <a:cubicBezTo>
                    <a:pt x="4724" y="1763"/>
                    <a:pt x="6199" y="1"/>
                    <a:pt x="8074" y="1276"/>
                  </a:cubicBezTo>
                  <a:cubicBezTo>
                    <a:pt x="8161" y="1326"/>
                    <a:pt x="8261" y="1201"/>
                    <a:pt x="8186" y="1138"/>
                  </a:cubicBezTo>
                  <a:cubicBezTo>
                    <a:pt x="7424" y="451"/>
                    <a:pt x="6474" y="451"/>
                    <a:pt x="5549" y="851"/>
                  </a:cubicBezTo>
                  <a:cubicBezTo>
                    <a:pt x="4887" y="1151"/>
                    <a:pt x="4350" y="1676"/>
                    <a:pt x="3787" y="2125"/>
                  </a:cubicBezTo>
                  <a:cubicBezTo>
                    <a:pt x="2700" y="3013"/>
                    <a:pt x="1450" y="3650"/>
                    <a:pt x="88" y="3987"/>
                  </a:cubicBezTo>
                  <a:cubicBezTo>
                    <a:pt x="1" y="4000"/>
                    <a:pt x="38" y="4150"/>
                    <a:pt x="138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>
              <a:extLst>
                <a:ext uri="{FF2B5EF4-FFF2-40B4-BE49-F238E27FC236}">
                  <a16:creationId xmlns:a16="http://schemas.microsoft.com/office/drawing/2014/main" id="{5B994F36-EC07-7F4E-D816-C60E8F05EEA9}"/>
                </a:ext>
              </a:extLst>
            </p:cNvPr>
            <p:cNvSpPr/>
            <p:nvPr/>
          </p:nvSpPr>
          <p:spPr>
            <a:xfrm>
              <a:off x="6506475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113" y="2888"/>
                  </a:moveTo>
                  <a:cubicBezTo>
                    <a:pt x="987" y="3087"/>
                    <a:pt x="1837" y="3200"/>
                    <a:pt x="2650" y="2713"/>
                  </a:cubicBezTo>
                  <a:cubicBezTo>
                    <a:pt x="3174" y="2388"/>
                    <a:pt x="3537" y="1875"/>
                    <a:pt x="3437" y="1225"/>
                  </a:cubicBezTo>
                  <a:cubicBezTo>
                    <a:pt x="3349" y="613"/>
                    <a:pt x="2849" y="138"/>
                    <a:pt x="2225" y="63"/>
                  </a:cubicBezTo>
                  <a:cubicBezTo>
                    <a:pt x="1750" y="13"/>
                    <a:pt x="1075" y="176"/>
                    <a:pt x="1025" y="726"/>
                  </a:cubicBezTo>
                  <a:cubicBezTo>
                    <a:pt x="1025" y="813"/>
                    <a:pt x="1150" y="813"/>
                    <a:pt x="1150" y="726"/>
                  </a:cubicBezTo>
                  <a:cubicBezTo>
                    <a:pt x="1225" y="1"/>
                    <a:pt x="2437" y="263"/>
                    <a:pt x="2762" y="488"/>
                  </a:cubicBezTo>
                  <a:cubicBezTo>
                    <a:pt x="3249" y="838"/>
                    <a:pt x="3387" y="1500"/>
                    <a:pt x="3099" y="2025"/>
                  </a:cubicBezTo>
                  <a:cubicBezTo>
                    <a:pt x="2475" y="3037"/>
                    <a:pt x="1125" y="2937"/>
                    <a:pt x="150" y="2713"/>
                  </a:cubicBezTo>
                  <a:cubicBezTo>
                    <a:pt x="38" y="2688"/>
                    <a:pt x="0" y="2863"/>
                    <a:pt x="113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>
              <a:extLst>
                <a:ext uri="{FF2B5EF4-FFF2-40B4-BE49-F238E27FC236}">
                  <a16:creationId xmlns:a16="http://schemas.microsoft.com/office/drawing/2014/main" id="{21A50646-9BBE-9709-192F-832FA01651C3}"/>
                </a:ext>
              </a:extLst>
            </p:cNvPr>
            <p:cNvSpPr/>
            <p:nvPr/>
          </p:nvSpPr>
          <p:spPr>
            <a:xfrm>
              <a:off x="6450850" y="4386300"/>
              <a:ext cx="33150" cy="43450"/>
            </a:xfrm>
            <a:custGeom>
              <a:avLst/>
              <a:gdLst/>
              <a:ahLst/>
              <a:cxnLst/>
              <a:rect l="l" t="t" r="r" b="b"/>
              <a:pathLst>
                <a:path w="1326" h="1738" extrusionOk="0">
                  <a:moveTo>
                    <a:pt x="101" y="1550"/>
                  </a:moveTo>
                  <a:cubicBezTo>
                    <a:pt x="638" y="1737"/>
                    <a:pt x="1325" y="1412"/>
                    <a:pt x="1263" y="762"/>
                  </a:cubicBezTo>
                  <a:cubicBezTo>
                    <a:pt x="1213" y="338"/>
                    <a:pt x="513" y="0"/>
                    <a:pt x="251" y="425"/>
                  </a:cubicBezTo>
                  <a:cubicBezTo>
                    <a:pt x="176" y="538"/>
                    <a:pt x="351" y="637"/>
                    <a:pt x="426" y="525"/>
                  </a:cubicBezTo>
                  <a:cubicBezTo>
                    <a:pt x="538" y="463"/>
                    <a:pt x="676" y="438"/>
                    <a:pt x="801" y="488"/>
                  </a:cubicBezTo>
                  <a:cubicBezTo>
                    <a:pt x="1076" y="712"/>
                    <a:pt x="1125" y="937"/>
                    <a:pt x="951" y="1137"/>
                  </a:cubicBezTo>
                  <a:cubicBezTo>
                    <a:pt x="776" y="1450"/>
                    <a:pt x="451" y="1487"/>
                    <a:pt x="138" y="1400"/>
                  </a:cubicBezTo>
                  <a:cubicBezTo>
                    <a:pt x="38" y="1362"/>
                    <a:pt x="1" y="1525"/>
                    <a:pt x="101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>
              <a:extLst>
                <a:ext uri="{FF2B5EF4-FFF2-40B4-BE49-F238E27FC236}">
                  <a16:creationId xmlns:a16="http://schemas.microsoft.com/office/drawing/2014/main" id="{F12ADF49-9559-131B-22F8-17E03031A7E1}"/>
                </a:ext>
              </a:extLst>
            </p:cNvPr>
            <p:cNvSpPr/>
            <p:nvPr/>
          </p:nvSpPr>
          <p:spPr>
            <a:xfrm>
              <a:off x="684262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326" y="351"/>
                  </a:moveTo>
                  <a:cubicBezTo>
                    <a:pt x="1" y="713"/>
                    <a:pt x="451" y="1275"/>
                    <a:pt x="863" y="950"/>
                  </a:cubicBezTo>
                  <a:cubicBezTo>
                    <a:pt x="1275" y="626"/>
                    <a:pt x="800" y="1"/>
                    <a:pt x="401" y="301"/>
                  </a:cubicBezTo>
                  <a:cubicBezTo>
                    <a:pt x="326" y="351"/>
                    <a:pt x="376" y="463"/>
                    <a:pt x="463" y="451"/>
                  </a:cubicBezTo>
                  <a:lnTo>
                    <a:pt x="463" y="451"/>
                  </a:lnTo>
                  <a:cubicBezTo>
                    <a:pt x="501" y="376"/>
                    <a:pt x="401" y="276"/>
                    <a:pt x="3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>
              <a:extLst>
                <a:ext uri="{FF2B5EF4-FFF2-40B4-BE49-F238E27FC236}">
                  <a16:creationId xmlns:a16="http://schemas.microsoft.com/office/drawing/2014/main" id="{6526D631-EDA1-83F7-4767-0886C6467BD8}"/>
                </a:ext>
              </a:extLst>
            </p:cNvPr>
            <p:cNvSpPr/>
            <p:nvPr/>
          </p:nvSpPr>
          <p:spPr>
            <a:xfrm>
              <a:off x="67207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163" y="4462"/>
                  </a:moveTo>
                  <a:cubicBezTo>
                    <a:pt x="1551" y="3363"/>
                    <a:pt x="2575" y="1850"/>
                    <a:pt x="3088" y="151"/>
                  </a:cubicBezTo>
                  <a:cubicBezTo>
                    <a:pt x="3113" y="63"/>
                    <a:pt x="2975" y="1"/>
                    <a:pt x="2925" y="88"/>
                  </a:cubicBezTo>
                  <a:cubicBezTo>
                    <a:pt x="2188" y="1700"/>
                    <a:pt x="1413" y="3188"/>
                    <a:pt x="63" y="4375"/>
                  </a:cubicBezTo>
                  <a:cubicBezTo>
                    <a:pt x="1" y="4437"/>
                    <a:pt x="88" y="4525"/>
                    <a:pt x="1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>
              <a:extLst>
                <a:ext uri="{FF2B5EF4-FFF2-40B4-BE49-F238E27FC236}">
                  <a16:creationId xmlns:a16="http://schemas.microsoft.com/office/drawing/2014/main" id="{BB50100D-A1C6-7908-CD3F-4D410618CBF4}"/>
                </a:ext>
              </a:extLst>
            </p:cNvPr>
            <p:cNvSpPr/>
            <p:nvPr/>
          </p:nvSpPr>
          <p:spPr>
            <a:xfrm>
              <a:off x="6784200" y="4293200"/>
              <a:ext cx="30650" cy="32500"/>
            </a:xfrm>
            <a:custGeom>
              <a:avLst/>
              <a:gdLst/>
              <a:ahLst/>
              <a:cxnLst/>
              <a:rect l="l" t="t" r="r" b="b"/>
              <a:pathLst>
                <a:path w="1226" h="1300" extrusionOk="0">
                  <a:moveTo>
                    <a:pt x="501" y="800"/>
                  </a:moveTo>
                  <a:lnTo>
                    <a:pt x="501" y="737"/>
                  </a:lnTo>
                  <a:cubicBezTo>
                    <a:pt x="426" y="662"/>
                    <a:pt x="313" y="750"/>
                    <a:pt x="363" y="850"/>
                  </a:cubicBezTo>
                  <a:cubicBezTo>
                    <a:pt x="601" y="1300"/>
                    <a:pt x="1225" y="750"/>
                    <a:pt x="888" y="375"/>
                  </a:cubicBezTo>
                  <a:cubicBezTo>
                    <a:pt x="551" y="0"/>
                    <a:pt x="1" y="550"/>
                    <a:pt x="388" y="912"/>
                  </a:cubicBezTo>
                  <a:cubicBezTo>
                    <a:pt x="463" y="975"/>
                    <a:pt x="563" y="875"/>
                    <a:pt x="501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>
              <a:extLst>
                <a:ext uri="{FF2B5EF4-FFF2-40B4-BE49-F238E27FC236}">
                  <a16:creationId xmlns:a16="http://schemas.microsoft.com/office/drawing/2014/main" id="{2F8C7BA5-75FA-0F0D-BBD4-3D8B4425F36A}"/>
                </a:ext>
              </a:extLst>
            </p:cNvPr>
            <p:cNvSpPr/>
            <p:nvPr/>
          </p:nvSpPr>
          <p:spPr>
            <a:xfrm>
              <a:off x="67607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213" y="263"/>
                  </a:moveTo>
                  <a:cubicBezTo>
                    <a:pt x="225" y="188"/>
                    <a:pt x="200" y="113"/>
                    <a:pt x="150" y="63"/>
                  </a:cubicBezTo>
                  <a:cubicBezTo>
                    <a:pt x="113" y="0"/>
                    <a:pt x="1" y="13"/>
                    <a:pt x="1" y="100"/>
                  </a:cubicBezTo>
                  <a:cubicBezTo>
                    <a:pt x="1" y="150"/>
                    <a:pt x="13" y="213"/>
                    <a:pt x="13" y="263"/>
                  </a:cubicBezTo>
                  <a:cubicBezTo>
                    <a:pt x="26" y="375"/>
                    <a:pt x="188" y="375"/>
                    <a:pt x="2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>
              <a:extLst>
                <a:ext uri="{FF2B5EF4-FFF2-40B4-BE49-F238E27FC236}">
                  <a16:creationId xmlns:a16="http://schemas.microsoft.com/office/drawing/2014/main" id="{3B84067A-71C2-5F39-C8B3-45A633C4FADC}"/>
                </a:ext>
              </a:extLst>
            </p:cNvPr>
            <p:cNvSpPr/>
            <p:nvPr/>
          </p:nvSpPr>
          <p:spPr>
            <a:xfrm>
              <a:off x="6624250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313" y="88"/>
                  </a:moveTo>
                  <a:cubicBezTo>
                    <a:pt x="250" y="51"/>
                    <a:pt x="175" y="26"/>
                    <a:pt x="100" y="13"/>
                  </a:cubicBezTo>
                  <a:cubicBezTo>
                    <a:pt x="38" y="1"/>
                    <a:pt x="0" y="63"/>
                    <a:pt x="50" y="113"/>
                  </a:cubicBezTo>
                  <a:cubicBezTo>
                    <a:pt x="100" y="176"/>
                    <a:pt x="163" y="226"/>
                    <a:pt x="250" y="251"/>
                  </a:cubicBezTo>
                  <a:cubicBezTo>
                    <a:pt x="338" y="276"/>
                    <a:pt x="400" y="138"/>
                    <a:pt x="31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>
              <a:extLst>
                <a:ext uri="{FF2B5EF4-FFF2-40B4-BE49-F238E27FC236}">
                  <a16:creationId xmlns:a16="http://schemas.microsoft.com/office/drawing/2014/main" id="{092AE7F1-7C72-5110-F39B-59DC4E5CA543}"/>
                </a:ext>
              </a:extLst>
            </p:cNvPr>
            <p:cNvSpPr/>
            <p:nvPr/>
          </p:nvSpPr>
          <p:spPr>
            <a:xfrm>
              <a:off x="66186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101" y="1100"/>
                  </a:moveTo>
                  <a:cubicBezTo>
                    <a:pt x="963" y="1112"/>
                    <a:pt x="1813" y="1025"/>
                    <a:pt x="2662" y="850"/>
                  </a:cubicBezTo>
                  <a:cubicBezTo>
                    <a:pt x="3812" y="625"/>
                    <a:pt x="4937" y="175"/>
                    <a:pt x="6111" y="500"/>
                  </a:cubicBezTo>
                  <a:cubicBezTo>
                    <a:pt x="6224" y="525"/>
                    <a:pt x="6274" y="362"/>
                    <a:pt x="6161" y="313"/>
                  </a:cubicBezTo>
                  <a:cubicBezTo>
                    <a:pt x="5362" y="0"/>
                    <a:pt x="4649" y="163"/>
                    <a:pt x="3837" y="337"/>
                  </a:cubicBezTo>
                  <a:cubicBezTo>
                    <a:pt x="2587" y="612"/>
                    <a:pt x="1375" y="862"/>
                    <a:pt x="101" y="925"/>
                  </a:cubicBezTo>
                  <a:cubicBezTo>
                    <a:pt x="1" y="937"/>
                    <a:pt x="1" y="1087"/>
                    <a:pt x="101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>
              <a:extLst>
                <a:ext uri="{FF2B5EF4-FFF2-40B4-BE49-F238E27FC236}">
                  <a16:creationId xmlns:a16="http://schemas.microsoft.com/office/drawing/2014/main" id="{D0B4DE3E-03B0-C956-8BBF-87C063E60354}"/>
                </a:ext>
              </a:extLst>
            </p:cNvPr>
            <p:cNvSpPr/>
            <p:nvPr/>
          </p:nvSpPr>
          <p:spPr>
            <a:xfrm>
              <a:off x="6763900" y="4437225"/>
              <a:ext cx="32825" cy="31250"/>
            </a:xfrm>
            <a:custGeom>
              <a:avLst/>
              <a:gdLst/>
              <a:ahLst/>
              <a:cxnLst/>
              <a:rect l="l" t="t" r="r" b="b"/>
              <a:pathLst>
                <a:path w="1313" h="1250" extrusionOk="0">
                  <a:moveTo>
                    <a:pt x="450" y="550"/>
                  </a:moveTo>
                  <a:lnTo>
                    <a:pt x="563" y="587"/>
                  </a:lnTo>
                  <a:cubicBezTo>
                    <a:pt x="613" y="512"/>
                    <a:pt x="550" y="413"/>
                    <a:pt x="463" y="425"/>
                  </a:cubicBezTo>
                  <a:cubicBezTo>
                    <a:pt x="1" y="587"/>
                    <a:pt x="463" y="1250"/>
                    <a:pt x="850" y="1012"/>
                  </a:cubicBezTo>
                  <a:cubicBezTo>
                    <a:pt x="1313" y="712"/>
                    <a:pt x="775" y="0"/>
                    <a:pt x="350" y="438"/>
                  </a:cubicBezTo>
                  <a:cubicBezTo>
                    <a:pt x="288" y="500"/>
                    <a:pt x="363" y="600"/>
                    <a:pt x="450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>
              <a:extLst>
                <a:ext uri="{FF2B5EF4-FFF2-40B4-BE49-F238E27FC236}">
                  <a16:creationId xmlns:a16="http://schemas.microsoft.com/office/drawing/2014/main" id="{1907A185-8B47-9398-219B-3D73651D2FE2}"/>
                </a:ext>
              </a:extLst>
            </p:cNvPr>
            <p:cNvSpPr/>
            <p:nvPr/>
          </p:nvSpPr>
          <p:spPr>
            <a:xfrm>
              <a:off x="6768275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100" y="263"/>
                  </a:moveTo>
                  <a:cubicBezTo>
                    <a:pt x="413" y="562"/>
                    <a:pt x="813" y="750"/>
                    <a:pt x="1225" y="800"/>
                  </a:cubicBezTo>
                  <a:cubicBezTo>
                    <a:pt x="1700" y="862"/>
                    <a:pt x="2400" y="900"/>
                    <a:pt x="2812" y="637"/>
                  </a:cubicBezTo>
                  <a:cubicBezTo>
                    <a:pt x="2912" y="575"/>
                    <a:pt x="2850" y="413"/>
                    <a:pt x="2725" y="438"/>
                  </a:cubicBezTo>
                  <a:cubicBezTo>
                    <a:pt x="1937" y="637"/>
                    <a:pt x="900" y="687"/>
                    <a:pt x="263" y="100"/>
                  </a:cubicBezTo>
                  <a:cubicBezTo>
                    <a:pt x="163" y="0"/>
                    <a:pt x="0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>
              <a:extLst>
                <a:ext uri="{FF2B5EF4-FFF2-40B4-BE49-F238E27FC236}">
                  <a16:creationId xmlns:a16="http://schemas.microsoft.com/office/drawing/2014/main" id="{D1E0B993-0DA9-418B-EBFF-F10798807EBE}"/>
                </a:ext>
              </a:extLst>
            </p:cNvPr>
            <p:cNvSpPr/>
            <p:nvPr/>
          </p:nvSpPr>
          <p:spPr>
            <a:xfrm>
              <a:off x="6769525" y="4381600"/>
              <a:ext cx="70625" cy="23450"/>
            </a:xfrm>
            <a:custGeom>
              <a:avLst/>
              <a:gdLst/>
              <a:ahLst/>
              <a:cxnLst/>
              <a:rect l="l" t="t" r="r" b="b"/>
              <a:pathLst>
                <a:path w="2825" h="938" extrusionOk="0">
                  <a:moveTo>
                    <a:pt x="2762" y="738"/>
                  </a:moveTo>
                  <a:cubicBezTo>
                    <a:pt x="2250" y="51"/>
                    <a:pt x="813" y="1"/>
                    <a:pt x="113" y="376"/>
                  </a:cubicBezTo>
                  <a:cubicBezTo>
                    <a:pt x="0" y="426"/>
                    <a:pt x="88" y="563"/>
                    <a:pt x="188" y="551"/>
                  </a:cubicBezTo>
                  <a:cubicBezTo>
                    <a:pt x="900" y="438"/>
                    <a:pt x="2062" y="176"/>
                    <a:pt x="2612" y="850"/>
                  </a:cubicBezTo>
                  <a:cubicBezTo>
                    <a:pt x="2687" y="938"/>
                    <a:pt x="2825" y="825"/>
                    <a:pt x="27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>
              <a:extLst>
                <a:ext uri="{FF2B5EF4-FFF2-40B4-BE49-F238E27FC236}">
                  <a16:creationId xmlns:a16="http://schemas.microsoft.com/office/drawing/2014/main" id="{776270D2-29FA-5992-3F44-A9EC8EA0B2EF}"/>
                </a:ext>
              </a:extLst>
            </p:cNvPr>
            <p:cNvSpPr/>
            <p:nvPr/>
          </p:nvSpPr>
          <p:spPr>
            <a:xfrm>
              <a:off x="666985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413" y="2087"/>
                  </a:moveTo>
                  <a:cubicBezTo>
                    <a:pt x="238" y="1450"/>
                    <a:pt x="326" y="775"/>
                    <a:pt x="663" y="213"/>
                  </a:cubicBezTo>
                  <a:cubicBezTo>
                    <a:pt x="713" y="101"/>
                    <a:pt x="551" y="1"/>
                    <a:pt x="476" y="101"/>
                  </a:cubicBezTo>
                  <a:cubicBezTo>
                    <a:pt x="88" y="713"/>
                    <a:pt x="1" y="1450"/>
                    <a:pt x="238" y="2137"/>
                  </a:cubicBezTo>
                  <a:cubicBezTo>
                    <a:pt x="276" y="2237"/>
                    <a:pt x="426" y="2200"/>
                    <a:pt x="413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>
              <a:extLst>
                <a:ext uri="{FF2B5EF4-FFF2-40B4-BE49-F238E27FC236}">
                  <a16:creationId xmlns:a16="http://schemas.microsoft.com/office/drawing/2014/main" id="{60B95FAF-5F8D-D82E-24AD-BACC225559EE}"/>
                </a:ext>
              </a:extLst>
            </p:cNvPr>
            <p:cNvSpPr/>
            <p:nvPr/>
          </p:nvSpPr>
          <p:spPr>
            <a:xfrm>
              <a:off x="6677050" y="4396600"/>
              <a:ext cx="16275" cy="54375"/>
            </a:xfrm>
            <a:custGeom>
              <a:avLst/>
              <a:gdLst/>
              <a:ahLst/>
              <a:cxnLst/>
              <a:rect l="l" t="t" r="r" b="b"/>
              <a:pathLst>
                <a:path w="651" h="2175" extrusionOk="0">
                  <a:moveTo>
                    <a:pt x="188" y="188"/>
                  </a:moveTo>
                  <a:cubicBezTo>
                    <a:pt x="313" y="550"/>
                    <a:pt x="363" y="950"/>
                    <a:pt x="300" y="1338"/>
                  </a:cubicBezTo>
                  <a:cubicBezTo>
                    <a:pt x="250" y="1613"/>
                    <a:pt x="113" y="1788"/>
                    <a:pt x="13" y="2038"/>
                  </a:cubicBezTo>
                  <a:cubicBezTo>
                    <a:pt x="0" y="2075"/>
                    <a:pt x="25" y="2112"/>
                    <a:pt x="63" y="2125"/>
                  </a:cubicBezTo>
                  <a:cubicBezTo>
                    <a:pt x="363" y="2175"/>
                    <a:pt x="463" y="1850"/>
                    <a:pt x="538" y="1613"/>
                  </a:cubicBezTo>
                  <a:cubicBezTo>
                    <a:pt x="650" y="1113"/>
                    <a:pt x="600" y="600"/>
                    <a:pt x="400" y="126"/>
                  </a:cubicBezTo>
                  <a:cubicBezTo>
                    <a:pt x="350" y="1"/>
                    <a:pt x="150" y="51"/>
                    <a:pt x="188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>
              <a:extLst>
                <a:ext uri="{FF2B5EF4-FFF2-40B4-BE49-F238E27FC236}">
                  <a16:creationId xmlns:a16="http://schemas.microsoft.com/office/drawing/2014/main" id="{958C099C-258A-2D85-71D3-FE8B1466EE4E}"/>
                </a:ext>
              </a:extLst>
            </p:cNvPr>
            <p:cNvSpPr/>
            <p:nvPr/>
          </p:nvSpPr>
          <p:spPr>
            <a:xfrm>
              <a:off x="6337750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126" y="926"/>
                  </a:moveTo>
                  <a:cubicBezTo>
                    <a:pt x="1138" y="1076"/>
                    <a:pt x="2500" y="926"/>
                    <a:pt x="3263" y="163"/>
                  </a:cubicBezTo>
                  <a:cubicBezTo>
                    <a:pt x="3313" y="113"/>
                    <a:pt x="3263" y="1"/>
                    <a:pt x="3175" y="26"/>
                  </a:cubicBezTo>
                  <a:cubicBezTo>
                    <a:pt x="2713" y="188"/>
                    <a:pt x="2300" y="476"/>
                    <a:pt x="1813" y="601"/>
                  </a:cubicBezTo>
                  <a:cubicBezTo>
                    <a:pt x="1276" y="738"/>
                    <a:pt x="713" y="776"/>
                    <a:pt x="151" y="713"/>
                  </a:cubicBezTo>
                  <a:cubicBezTo>
                    <a:pt x="38" y="701"/>
                    <a:pt x="1" y="913"/>
                    <a:pt x="126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>
              <a:extLst>
                <a:ext uri="{FF2B5EF4-FFF2-40B4-BE49-F238E27FC236}">
                  <a16:creationId xmlns:a16="http://schemas.microsoft.com/office/drawing/2014/main" id="{BC615A39-849F-6689-9D54-A073857F078A}"/>
                </a:ext>
              </a:extLst>
            </p:cNvPr>
            <p:cNvSpPr/>
            <p:nvPr/>
          </p:nvSpPr>
          <p:spPr>
            <a:xfrm>
              <a:off x="6319650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3887" y="238"/>
                  </a:moveTo>
                  <a:cubicBezTo>
                    <a:pt x="3262" y="126"/>
                    <a:pt x="2612" y="1"/>
                    <a:pt x="1975" y="101"/>
                  </a:cubicBezTo>
                  <a:cubicBezTo>
                    <a:pt x="1300" y="201"/>
                    <a:pt x="712" y="551"/>
                    <a:pt x="138" y="926"/>
                  </a:cubicBezTo>
                  <a:cubicBezTo>
                    <a:pt x="0" y="1013"/>
                    <a:pt x="138" y="1238"/>
                    <a:pt x="275" y="1151"/>
                  </a:cubicBezTo>
                  <a:cubicBezTo>
                    <a:pt x="737" y="838"/>
                    <a:pt x="1225" y="526"/>
                    <a:pt x="1787" y="388"/>
                  </a:cubicBezTo>
                  <a:cubicBezTo>
                    <a:pt x="2450" y="226"/>
                    <a:pt x="3162" y="338"/>
                    <a:pt x="3837" y="451"/>
                  </a:cubicBezTo>
                  <a:cubicBezTo>
                    <a:pt x="3962" y="463"/>
                    <a:pt x="4024" y="263"/>
                    <a:pt x="3887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>
              <a:extLst>
                <a:ext uri="{FF2B5EF4-FFF2-40B4-BE49-F238E27FC236}">
                  <a16:creationId xmlns:a16="http://schemas.microsoft.com/office/drawing/2014/main" id="{AB68CD82-CCC3-DF37-8E5B-78CCA9A96F67}"/>
                </a:ext>
              </a:extLst>
            </p:cNvPr>
            <p:cNvSpPr/>
            <p:nvPr/>
          </p:nvSpPr>
          <p:spPr>
            <a:xfrm>
              <a:off x="68223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4499" y="88"/>
                  </a:moveTo>
                  <a:cubicBezTo>
                    <a:pt x="3187" y="1426"/>
                    <a:pt x="2700" y="2938"/>
                    <a:pt x="2912" y="4837"/>
                  </a:cubicBezTo>
                  <a:cubicBezTo>
                    <a:pt x="3087" y="6237"/>
                    <a:pt x="3699" y="7487"/>
                    <a:pt x="4237" y="8761"/>
                  </a:cubicBezTo>
                  <a:cubicBezTo>
                    <a:pt x="6111" y="13235"/>
                    <a:pt x="7986" y="21470"/>
                    <a:pt x="213" y="21808"/>
                  </a:cubicBezTo>
                  <a:cubicBezTo>
                    <a:pt x="125" y="21808"/>
                    <a:pt x="125" y="21933"/>
                    <a:pt x="213" y="21945"/>
                  </a:cubicBezTo>
                  <a:cubicBezTo>
                    <a:pt x="3250" y="22045"/>
                    <a:pt x="5586" y="20071"/>
                    <a:pt x="6274" y="17084"/>
                  </a:cubicBezTo>
                  <a:cubicBezTo>
                    <a:pt x="7598" y="11435"/>
                    <a:pt x="0" y="5012"/>
                    <a:pt x="4637" y="213"/>
                  </a:cubicBezTo>
                  <a:cubicBezTo>
                    <a:pt x="4712" y="138"/>
                    <a:pt x="4587" y="1"/>
                    <a:pt x="449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>
              <a:extLst>
                <a:ext uri="{FF2B5EF4-FFF2-40B4-BE49-F238E27FC236}">
                  <a16:creationId xmlns:a16="http://schemas.microsoft.com/office/drawing/2014/main" id="{9833080E-8868-A21A-CBAF-626ED5FF9C5F}"/>
                </a:ext>
              </a:extLst>
            </p:cNvPr>
            <p:cNvSpPr/>
            <p:nvPr/>
          </p:nvSpPr>
          <p:spPr>
            <a:xfrm>
              <a:off x="6723275" y="4055125"/>
              <a:ext cx="121250" cy="180925"/>
            </a:xfrm>
            <a:custGeom>
              <a:avLst/>
              <a:gdLst/>
              <a:ahLst/>
              <a:cxnLst/>
              <a:rect l="l" t="t" r="r" b="b"/>
              <a:pathLst>
                <a:path w="4850" h="7237" extrusionOk="0">
                  <a:moveTo>
                    <a:pt x="3175" y="7036"/>
                  </a:moveTo>
                  <a:cubicBezTo>
                    <a:pt x="1438" y="6911"/>
                    <a:pt x="438" y="4949"/>
                    <a:pt x="626" y="3400"/>
                  </a:cubicBezTo>
                  <a:cubicBezTo>
                    <a:pt x="838" y="1775"/>
                    <a:pt x="3138" y="113"/>
                    <a:pt x="4650" y="1513"/>
                  </a:cubicBezTo>
                  <a:cubicBezTo>
                    <a:pt x="4737" y="1588"/>
                    <a:pt x="4850" y="1463"/>
                    <a:pt x="4775" y="1388"/>
                  </a:cubicBezTo>
                  <a:cubicBezTo>
                    <a:pt x="3525" y="1"/>
                    <a:pt x="988" y="1313"/>
                    <a:pt x="538" y="2825"/>
                  </a:cubicBezTo>
                  <a:cubicBezTo>
                    <a:pt x="1" y="4637"/>
                    <a:pt x="1163" y="7086"/>
                    <a:pt x="3175" y="7224"/>
                  </a:cubicBezTo>
                  <a:cubicBezTo>
                    <a:pt x="3300" y="7236"/>
                    <a:pt x="3300" y="7049"/>
                    <a:pt x="3175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>
              <a:extLst>
                <a:ext uri="{FF2B5EF4-FFF2-40B4-BE49-F238E27FC236}">
                  <a16:creationId xmlns:a16="http://schemas.microsoft.com/office/drawing/2014/main" id="{8508E72A-2940-A9F5-CC82-B94DCC5E548C}"/>
                </a:ext>
              </a:extLst>
            </p:cNvPr>
            <p:cNvSpPr/>
            <p:nvPr/>
          </p:nvSpPr>
          <p:spPr>
            <a:xfrm>
              <a:off x="67892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2463" y="163"/>
                  </a:moveTo>
                  <a:cubicBezTo>
                    <a:pt x="2837" y="900"/>
                    <a:pt x="2600" y="1800"/>
                    <a:pt x="1925" y="2274"/>
                  </a:cubicBezTo>
                  <a:cubicBezTo>
                    <a:pt x="1175" y="2749"/>
                    <a:pt x="338" y="2237"/>
                    <a:pt x="201" y="1425"/>
                  </a:cubicBezTo>
                  <a:cubicBezTo>
                    <a:pt x="188" y="1312"/>
                    <a:pt x="1" y="1337"/>
                    <a:pt x="13" y="1450"/>
                  </a:cubicBezTo>
                  <a:cubicBezTo>
                    <a:pt x="88" y="2324"/>
                    <a:pt x="1013" y="2937"/>
                    <a:pt x="1838" y="2549"/>
                  </a:cubicBezTo>
                  <a:cubicBezTo>
                    <a:pt x="2738" y="2137"/>
                    <a:pt x="3087" y="900"/>
                    <a:pt x="2588" y="75"/>
                  </a:cubicBezTo>
                  <a:cubicBezTo>
                    <a:pt x="2538" y="0"/>
                    <a:pt x="2425" y="75"/>
                    <a:pt x="2463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>
              <a:extLst>
                <a:ext uri="{FF2B5EF4-FFF2-40B4-BE49-F238E27FC236}">
                  <a16:creationId xmlns:a16="http://schemas.microsoft.com/office/drawing/2014/main" id="{A400D65C-F505-CD52-88DA-089ED8201D92}"/>
                </a:ext>
              </a:extLst>
            </p:cNvPr>
            <p:cNvSpPr/>
            <p:nvPr/>
          </p:nvSpPr>
          <p:spPr>
            <a:xfrm>
              <a:off x="6795150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1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>
              <a:extLst>
                <a:ext uri="{FF2B5EF4-FFF2-40B4-BE49-F238E27FC236}">
                  <a16:creationId xmlns:a16="http://schemas.microsoft.com/office/drawing/2014/main" id="{9F988241-1099-BEFA-45F6-00348A9582EB}"/>
                </a:ext>
              </a:extLst>
            </p:cNvPr>
            <p:cNvSpPr/>
            <p:nvPr/>
          </p:nvSpPr>
          <p:spPr>
            <a:xfrm>
              <a:off x="6869500" y="4121350"/>
              <a:ext cx="104050" cy="206550"/>
            </a:xfrm>
            <a:custGeom>
              <a:avLst/>
              <a:gdLst/>
              <a:ahLst/>
              <a:cxnLst/>
              <a:rect l="l" t="t" r="r" b="b"/>
              <a:pathLst>
                <a:path w="4162" h="8262" extrusionOk="0">
                  <a:moveTo>
                    <a:pt x="3987" y="101"/>
                  </a:moveTo>
                  <a:cubicBezTo>
                    <a:pt x="3712" y="1288"/>
                    <a:pt x="3175" y="2400"/>
                    <a:pt x="2450" y="3375"/>
                  </a:cubicBezTo>
                  <a:cubicBezTo>
                    <a:pt x="1925" y="4087"/>
                    <a:pt x="1225" y="4737"/>
                    <a:pt x="863" y="5562"/>
                  </a:cubicBezTo>
                  <a:cubicBezTo>
                    <a:pt x="450" y="6474"/>
                    <a:pt x="463" y="7436"/>
                    <a:pt x="1150" y="8199"/>
                  </a:cubicBezTo>
                  <a:cubicBezTo>
                    <a:pt x="1213" y="8261"/>
                    <a:pt x="1338" y="8174"/>
                    <a:pt x="1275" y="8086"/>
                  </a:cubicBezTo>
                  <a:cubicBezTo>
                    <a:pt x="0" y="6212"/>
                    <a:pt x="1762" y="4725"/>
                    <a:pt x="2775" y="3275"/>
                  </a:cubicBezTo>
                  <a:cubicBezTo>
                    <a:pt x="3437" y="2325"/>
                    <a:pt x="3899" y="1263"/>
                    <a:pt x="4137" y="138"/>
                  </a:cubicBezTo>
                  <a:cubicBezTo>
                    <a:pt x="4162" y="38"/>
                    <a:pt x="4012" y="1"/>
                    <a:pt x="3987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>
              <a:extLst>
                <a:ext uri="{FF2B5EF4-FFF2-40B4-BE49-F238E27FC236}">
                  <a16:creationId xmlns:a16="http://schemas.microsoft.com/office/drawing/2014/main" id="{7A7D5EEC-3361-006B-0318-C8AA9EA4ED7A}"/>
                </a:ext>
              </a:extLst>
            </p:cNvPr>
            <p:cNvSpPr/>
            <p:nvPr/>
          </p:nvSpPr>
          <p:spPr>
            <a:xfrm>
              <a:off x="6887000" y="3978900"/>
              <a:ext cx="81875" cy="88750"/>
            </a:xfrm>
            <a:custGeom>
              <a:avLst/>
              <a:gdLst/>
              <a:ahLst/>
              <a:cxnLst/>
              <a:rect l="l" t="t" r="r" b="b"/>
              <a:pathLst>
                <a:path w="3275" h="3550" extrusionOk="0">
                  <a:moveTo>
                    <a:pt x="2774" y="163"/>
                  </a:moveTo>
                  <a:cubicBezTo>
                    <a:pt x="2987" y="1138"/>
                    <a:pt x="3099" y="2500"/>
                    <a:pt x="2087" y="3112"/>
                  </a:cubicBezTo>
                  <a:cubicBezTo>
                    <a:pt x="1612" y="3375"/>
                    <a:pt x="1025" y="3287"/>
                    <a:pt x="638" y="2900"/>
                  </a:cubicBezTo>
                  <a:cubicBezTo>
                    <a:pt x="338" y="2575"/>
                    <a:pt x="0" y="1250"/>
                    <a:pt x="800" y="1163"/>
                  </a:cubicBezTo>
                  <a:cubicBezTo>
                    <a:pt x="875" y="1163"/>
                    <a:pt x="875" y="1025"/>
                    <a:pt x="800" y="1038"/>
                  </a:cubicBezTo>
                  <a:cubicBezTo>
                    <a:pt x="250" y="1088"/>
                    <a:pt x="75" y="1762"/>
                    <a:pt x="138" y="2237"/>
                  </a:cubicBezTo>
                  <a:cubicBezTo>
                    <a:pt x="200" y="2850"/>
                    <a:pt x="675" y="3350"/>
                    <a:pt x="1300" y="3450"/>
                  </a:cubicBezTo>
                  <a:cubicBezTo>
                    <a:pt x="1937" y="3550"/>
                    <a:pt x="2450" y="3187"/>
                    <a:pt x="2774" y="2650"/>
                  </a:cubicBezTo>
                  <a:cubicBezTo>
                    <a:pt x="3274" y="1850"/>
                    <a:pt x="3149" y="988"/>
                    <a:pt x="2949" y="113"/>
                  </a:cubicBezTo>
                  <a:cubicBezTo>
                    <a:pt x="2924" y="0"/>
                    <a:pt x="2762" y="50"/>
                    <a:pt x="2787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>
              <a:extLst>
                <a:ext uri="{FF2B5EF4-FFF2-40B4-BE49-F238E27FC236}">
                  <a16:creationId xmlns:a16="http://schemas.microsoft.com/office/drawing/2014/main" id="{C75915C0-FD10-EEC7-A55A-BCD2362D8EE7}"/>
                </a:ext>
              </a:extLst>
            </p:cNvPr>
            <p:cNvSpPr/>
            <p:nvPr/>
          </p:nvSpPr>
          <p:spPr>
            <a:xfrm>
              <a:off x="6898550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1400" y="150"/>
                  </a:moveTo>
                  <a:cubicBezTo>
                    <a:pt x="1488" y="462"/>
                    <a:pt x="1450" y="787"/>
                    <a:pt x="1138" y="962"/>
                  </a:cubicBezTo>
                  <a:cubicBezTo>
                    <a:pt x="938" y="1137"/>
                    <a:pt x="713" y="1087"/>
                    <a:pt x="488" y="800"/>
                  </a:cubicBezTo>
                  <a:cubicBezTo>
                    <a:pt x="438" y="675"/>
                    <a:pt x="463" y="537"/>
                    <a:pt x="525" y="425"/>
                  </a:cubicBezTo>
                  <a:cubicBezTo>
                    <a:pt x="638" y="350"/>
                    <a:pt x="538" y="175"/>
                    <a:pt x="425" y="250"/>
                  </a:cubicBezTo>
                  <a:cubicBezTo>
                    <a:pt x="1" y="512"/>
                    <a:pt x="338" y="1212"/>
                    <a:pt x="763" y="1262"/>
                  </a:cubicBezTo>
                  <a:cubicBezTo>
                    <a:pt x="1425" y="1337"/>
                    <a:pt x="1750" y="637"/>
                    <a:pt x="1550" y="100"/>
                  </a:cubicBezTo>
                  <a:cubicBezTo>
                    <a:pt x="1513" y="0"/>
                    <a:pt x="1375" y="38"/>
                    <a:pt x="1388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>
              <a:extLst>
                <a:ext uri="{FF2B5EF4-FFF2-40B4-BE49-F238E27FC236}">
                  <a16:creationId xmlns:a16="http://schemas.microsoft.com/office/drawing/2014/main" id="{7C23E962-3D94-6125-3D11-47F927326CFF}"/>
                </a:ext>
              </a:extLst>
            </p:cNvPr>
            <p:cNvSpPr/>
            <p:nvPr/>
          </p:nvSpPr>
          <p:spPr>
            <a:xfrm>
              <a:off x="6890425" y="4315375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451" y="463"/>
                  </a:moveTo>
                  <a:lnTo>
                    <a:pt x="451" y="463"/>
                  </a:lnTo>
                  <a:cubicBezTo>
                    <a:pt x="463" y="375"/>
                    <a:pt x="351" y="325"/>
                    <a:pt x="288" y="388"/>
                  </a:cubicBezTo>
                  <a:cubicBezTo>
                    <a:pt x="1" y="800"/>
                    <a:pt x="626" y="1275"/>
                    <a:pt x="950" y="863"/>
                  </a:cubicBezTo>
                  <a:cubicBezTo>
                    <a:pt x="1275" y="438"/>
                    <a:pt x="713" y="0"/>
                    <a:pt x="351" y="325"/>
                  </a:cubicBezTo>
                  <a:cubicBezTo>
                    <a:pt x="276" y="388"/>
                    <a:pt x="376" y="488"/>
                    <a:pt x="451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>
              <a:extLst>
                <a:ext uri="{FF2B5EF4-FFF2-40B4-BE49-F238E27FC236}">
                  <a16:creationId xmlns:a16="http://schemas.microsoft.com/office/drawing/2014/main" id="{4E7C9358-0A47-4772-D7C6-DA0B8BDAC6F0}"/>
                </a:ext>
              </a:extLst>
            </p:cNvPr>
            <p:cNvSpPr/>
            <p:nvPr/>
          </p:nvSpPr>
          <p:spPr>
            <a:xfrm>
              <a:off x="6826375" y="4193850"/>
              <a:ext cx="112825" cy="77500"/>
            </a:xfrm>
            <a:custGeom>
              <a:avLst/>
              <a:gdLst/>
              <a:ahLst/>
              <a:cxnLst/>
              <a:rect l="l" t="t" r="r" b="b"/>
              <a:pathLst>
                <a:path w="4513" h="3100" extrusionOk="0">
                  <a:moveTo>
                    <a:pt x="4375" y="50"/>
                  </a:moveTo>
                  <a:cubicBezTo>
                    <a:pt x="3175" y="1412"/>
                    <a:pt x="1700" y="2175"/>
                    <a:pt x="88" y="2924"/>
                  </a:cubicBezTo>
                  <a:cubicBezTo>
                    <a:pt x="1" y="2962"/>
                    <a:pt x="63" y="3099"/>
                    <a:pt x="151" y="3074"/>
                  </a:cubicBezTo>
                  <a:cubicBezTo>
                    <a:pt x="1850" y="2562"/>
                    <a:pt x="3362" y="1550"/>
                    <a:pt x="4462" y="150"/>
                  </a:cubicBezTo>
                  <a:cubicBezTo>
                    <a:pt x="4512" y="88"/>
                    <a:pt x="4425" y="0"/>
                    <a:pt x="4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>
              <a:extLst>
                <a:ext uri="{FF2B5EF4-FFF2-40B4-BE49-F238E27FC236}">
                  <a16:creationId xmlns:a16="http://schemas.microsoft.com/office/drawing/2014/main" id="{AD49B6A2-DD03-6658-D25A-F700761C97C1}"/>
                </a:ext>
              </a:extLst>
            </p:cNvPr>
            <p:cNvSpPr/>
            <p:nvPr/>
          </p:nvSpPr>
          <p:spPr>
            <a:xfrm>
              <a:off x="6805775" y="4256950"/>
              <a:ext cx="32500" cy="30950"/>
            </a:xfrm>
            <a:custGeom>
              <a:avLst/>
              <a:gdLst/>
              <a:ahLst/>
              <a:cxnLst/>
              <a:rect l="l" t="t" r="r" b="b"/>
              <a:pathLst>
                <a:path w="1300" h="1238" extrusionOk="0">
                  <a:moveTo>
                    <a:pt x="912" y="388"/>
                  </a:moveTo>
                  <a:cubicBezTo>
                    <a:pt x="550" y="1"/>
                    <a:pt x="0" y="538"/>
                    <a:pt x="375" y="888"/>
                  </a:cubicBezTo>
                  <a:cubicBezTo>
                    <a:pt x="750" y="1238"/>
                    <a:pt x="1300" y="600"/>
                    <a:pt x="837" y="350"/>
                  </a:cubicBezTo>
                  <a:cubicBezTo>
                    <a:pt x="750" y="313"/>
                    <a:pt x="662" y="425"/>
                    <a:pt x="725" y="500"/>
                  </a:cubicBezTo>
                  <a:lnTo>
                    <a:pt x="800" y="500"/>
                  </a:lnTo>
                  <a:cubicBezTo>
                    <a:pt x="875" y="563"/>
                    <a:pt x="962" y="463"/>
                    <a:pt x="912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>
              <a:extLst>
                <a:ext uri="{FF2B5EF4-FFF2-40B4-BE49-F238E27FC236}">
                  <a16:creationId xmlns:a16="http://schemas.microsoft.com/office/drawing/2014/main" id="{D0DBD2CB-BF6C-9357-9FA5-2EB86C9377E7}"/>
                </a:ext>
              </a:extLst>
            </p:cNvPr>
            <p:cNvSpPr/>
            <p:nvPr/>
          </p:nvSpPr>
          <p:spPr>
            <a:xfrm>
              <a:off x="6811400" y="4233200"/>
              <a:ext cx="9700" cy="5975"/>
            </a:xfrm>
            <a:custGeom>
              <a:avLst/>
              <a:gdLst/>
              <a:ahLst/>
              <a:cxnLst/>
              <a:rect l="l" t="t" r="r" b="b"/>
              <a:pathLst>
                <a:path w="388" h="239" extrusionOk="0">
                  <a:moveTo>
                    <a:pt x="262" y="26"/>
                  </a:moveTo>
                  <a:cubicBezTo>
                    <a:pt x="212" y="26"/>
                    <a:pt x="150" y="26"/>
                    <a:pt x="100" y="13"/>
                  </a:cubicBezTo>
                  <a:cubicBezTo>
                    <a:pt x="13" y="1"/>
                    <a:pt x="0" y="126"/>
                    <a:pt x="50" y="176"/>
                  </a:cubicBezTo>
                  <a:cubicBezTo>
                    <a:pt x="112" y="213"/>
                    <a:pt x="187" y="238"/>
                    <a:pt x="262" y="226"/>
                  </a:cubicBezTo>
                  <a:cubicBezTo>
                    <a:pt x="387" y="226"/>
                    <a:pt x="387" y="38"/>
                    <a:pt x="2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>
              <a:extLst>
                <a:ext uri="{FF2B5EF4-FFF2-40B4-BE49-F238E27FC236}">
                  <a16:creationId xmlns:a16="http://schemas.microsoft.com/office/drawing/2014/main" id="{5D2681D4-17CC-105F-2D6F-0C7CC3A8D8BF}"/>
                </a:ext>
              </a:extLst>
            </p:cNvPr>
            <p:cNvSpPr/>
            <p:nvPr/>
          </p:nvSpPr>
          <p:spPr>
            <a:xfrm>
              <a:off x="684387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38" y="250"/>
                  </a:moveTo>
                  <a:cubicBezTo>
                    <a:pt x="226" y="163"/>
                    <a:pt x="176" y="88"/>
                    <a:pt x="101" y="38"/>
                  </a:cubicBezTo>
                  <a:cubicBezTo>
                    <a:pt x="63" y="0"/>
                    <a:pt x="1" y="38"/>
                    <a:pt x="13" y="100"/>
                  </a:cubicBezTo>
                  <a:cubicBezTo>
                    <a:pt x="26" y="175"/>
                    <a:pt x="51" y="250"/>
                    <a:pt x="88" y="313"/>
                  </a:cubicBezTo>
                  <a:cubicBezTo>
                    <a:pt x="138" y="400"/>
                    <a:pt x="276" y="338"/>
                    <a:pt x="251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>
              <a:extLst>
                <a:ext uri="{FF2B5EF4-FFF2-40B4-BE49-F238E27FC236}">
                  <a16:creationId xmlns:a16="http://schemas.microsoft.com/office/drawing/2014/main" id="{EB03CCC5-23F1-4B1B-ECED-6EBD00BECC40}"/>
                </a:ext>
              </a:extLst>
            </p:cNvPr>
            <p:cNvSpPr/>
            <p:nvPr/>
          </p:nvSpPr>
          <p:spPr>
            <a:xfrm>
              <a:off x="6952925" y="4091375"/>
              <a:ext cx="27500" cy="156850"/>
            </a:xfrm>
            <a:custGeom>
              <a:avLst/>
              <a:gdLst/>
              <a:ahLst/>
              <a:cxnLst/>
              <a:rect l="l" t="t" r="r" b="b"/>
              <a:pathLst>
                <a:path w="1100" h="6274" extrusionOk="0">
                  <a:moveTo>
                    <a:pt x="925" y="100"/>
                  </a:moveTo>
                  <a:cubicBezTo>
                    <a:pt x="850" y="1375"/>
                    <a:pt x="612" y="2600"/>
                    <a:pt x="337" y="3837"/>
                  </a:cubicBezTo>
                  <a:cubicBezTo>
                    <a:pt x="150" y="4649"/>
                    <a:pt x="0" y="5361"/>
                    <a:pt x="312" y="6161"/>
                  </a:cubicBezTo>
                  <a:cubicBezTo>
                    <a:pt x="362" y="6274"/>
                    <a:pt x="525" y="6236"/>
                    <a:pt x="487" y="6111"/>
                  </a:cubicBezTo>
                  <a:cubicBezTo>
                    <a:pt x="175" y="4936"/>
                    <a:pt x="625" y="3812"/>
                    <a:pt x="850" y="2650"/>
                  </a:cubicBezTo>
                  <a:cubicBezTo>
                    <a:pt x="1025" y="1812"/>
                    <a:pt x="1100" y="963"/>
                    <a:pt x="1100" y="100"/>
                  </a:cubicBezTo>
                  <a:cubicBezTo>
                    <a:pt x="1087" y="0"/>
                    <a:pt x="937" y="0"/>
                    <a:pt x="925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>
              <a:extLst>
                <a:ext uri="{FF2B5EF4-FFF2-40B4-BE49-F238E27FC236}">
                  <a16:creationId xmlns:a16="http://schemas.microsoft.com/office/drawing/2014/main" id="{AA57F380-F34E-D0CA-49FC-C33D3371EEED}"/>
                </a:ext>
              </a:extLst>
            </p:cNvPr>
            <p:cNvSpPr/>
            <p:nvPr/>
          </p:nvSpPr>
          <p:spPr>
            <a:xfrm>
              <a:off x="6949475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438" y="351"/>
                  </a:moveTo>
                  <a:cubicBezTo>
                    <a:pt x="1" y="776"/>
                    <a:pt x="725" y="1325"/>
                    <a:pt x="1013" y="851"/>
                  </a:cubicBezTo>
                  <a:cubicBezTo>
                    <a:pt x="1250" y="476"/>
                    <a:pt x="588" y="1"/>
                    <a:pt x="438" y="476"/>
                  </a:cubicBezTo>
                  <a:cubicBezTo>
                    <a:pt x="413" y="563"/>
                    <a:pt x="525" y="626"/>
                    <a:pt x="588" y="563"/>
                  </a:cubicBezTo>
                  <a:lnTo>
                    <a:pt x="563" y="451"/>
                  </a:lnTo>
                  <a:cubicBezTo>
                    <a:pt x="613" y="363"/>
                    <a:pt x="500" y="276"/>
                    <a:pt x="438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>
              <a:extLst>
                <a:ext uri="{FF2B5EF4-FFF2-40B4-BE49-F238E27FC236}">
                  <a16:creationId xmlns:a16="http://schemas.microsoft.com/office/drawing/2014/main" id="{154B67A5-6F2E-A186-15C1-FBFA56E4BB97}"/>
                </a:ext>
              </a:extLst>
            </p:cNvPr>
            <p:cNvSpPr/>
            <p:nvPr/>
          </p:nvSpPr>
          <p:spPr>
            <a:xfrm>
              <a:off x="6900425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113" y="263"/>
                  </a:moveTo>
                  <a:cubicBezTo>
                    <a:pt x="688" y="900"/>
                    <a:pt x="650" y="1937"/>
                    <a:pt x="450" y="2724"/>
                  </a:cubicBezTo>
                  <a:cubicBezTo>
                    <a:pt x="425" y="2837"/>
                    <a:pt x="588" y="2912"/>
                    <a:pt x="650" y="2812"/>
                  </a:cubicBezTo>
                  <a:cubicBezTo>
                    <a:pt x="900" y="2387"/>
                    <a:pt x="875" y="1687"/>
                    <a:pt x="800" y="1225"/>
                  </a:cubicBezTo>
                  <a:cubicBezTo>
                    <a:pt x="750" y="800"/>
                    <a:pt x="563" y="413"/>
                    <a:pt x="263" y="100"/>
                  </a:cubicBezTo>
                  <a:cubicBezTo>
                    <a:pt x="163" y="0"/>
                    <a:pt x="1" y="163"/>
                    <a:pt x="1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>
              <a:extLst>
                <a:ext uri="{FF2B5EF4-FFF2-40B4-BE49-F238E27FC236}">
                  <a16:creationId xmlns:a16="http://schemas.microsoft.com/office/drawing/2014/main" id="{6BFCB9F0-5123-41C7-7322-3846E78A745E}"/>
                </a:ext>
              </a:extLst>
            </p:cNvPr>
            <p:cNvSpPr/>
            <p:nvPr/>
          </p:nvSpPr>
          <p:spPr>
            <a:xfrm>
              <a:off x="68938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862" y="2612"/>
                  </a:moveTo>
                  <a:cubicBezTo>
                    <a:pt x="188" y="2063"/>
                    <a:pt x="450" y="888"/>
                    <a:pt x="550" y="176"/>
                  </a:cubicBezTo>
                  <a:cubicBezTo>
                    <a:pt x="562" y="76"/>
                    <a:pt x="425" y="1"/>
                    <a:pt x="375" y="101"/>
                  </a:cubicBezTo>
                  <a:cubicBezTo>
                    <a:pt x="0" y="800"/>
                    <a:pt x="63" y="2238"/>
                    <a:pt x="737" y="2750"/>
                  </a:cubicBezTo>
                  <a:cubicBezTo>
                    <a:pt x="825" y="2825"/>
                    <a:pt x="937" y="2675"/>
                    <a:pt x="850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>
              <a:extLst>
                <a:ext uri="{FF2B5EF4-FFF2-40B4-BE49-F238E27FC236}">
                  <a16:creationId xmlns:a16="http://schemas.microsoft.com/office/drawing/2014/main" id="{5199232E-4710-568B-D5DE-E43F138A5F16}"/>
                </a:ext>
              </a:extLst>
            </p:cNvPr>
            <p:cNvSpPr/>
            <p:nvPr/>
          </p:nvSpPr>
          <p:spPr>
            <a:xfrm>
              <a:off x="6908850" y="4142600"/>
              <a:ext cx="56575" cy="17850"/>
            </a:xfrm>
            <a:custGeom>
              <a:avLst/>
              <a:gdLst/>
              <a:ahLst/>
              <a:cxnLst/>
              <a:rect l="l" t="t" r="r" b="b"/>
              <a:pathLst>
                <a:path w="2263" h="714" extrusionOk="0">
                  <a:moveTo>
                    <a:pt x="2150" y="238"/>
                  </a:moveTo>
                  <a:cubicBezTo>
                    <a:pt x="1463" y="1"/>
                    <a:pt x="726" y="88"/>
                    <a:pt x="113" y="476"/>
                  </a:cubicBezTo>
                  <a:cubicBezTo>
                    <a:pt x="1" y="551"/>
                    <a:pt x="101" y="713"/>
                    <a:pt x="226" y="663"/>
                  </a:cubicBezTo>
                  <a:cubicBezTo>
                    <a:pt x="788" y="326"/>
                    <a:pt x="1463" y="238"/>
                    <a:pt x="2100" y="413"/>
                  </a:cubicBezTo>
                  <a:cubicBezTo>
                    <a:pt x="2213" y="438"/>
                    <a:pt x="2263" y="263"/>
                    <a:pt x="2150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>
              <a:extLst>
                <a:ext uri="{FF2B5EF4-FFF2-40B4-BE49-F238E27FC236}">
                  <a16:creationId xmlns:a16="http://schemas.microsoft.com/office/drawing/2014/main" id="{AC4783F9-2819-2D81-63BE-76F813F8224D}"/>
                </a:ext>
              </a:extLst>
            </p:cNvPr>
            <p:cNvSpPr/>
            <p:nvPr/>
          </p:nvSpPr>
          <p:spPr>
            <a:xfrm>
              <a:off x="69091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125" y="400"/>
                  </a:moveTo>
                  <a:cubicBezTo>
                    <a:pt x="475" y="538"/>
                    <a:pt x="2250" y="850"/>
                    <a:pt x="2125" y="63"/>
                  </a:cubicBezTo>
                  <a:cubicBezTo>
                    <a:pt x="2112" y="25"/>
                    <a:pt x="2075" y="0"/>
                    <a:pt x="2037" y="13"/>
                  </a:cubicBezTo>
                  <a:cubicBezTo>
                    <a:pt x="1788" y="113"/>
                    <a:pt x="1613" y="250"/>
                    <a:pt x="1338" y="300"/>
                  </a:cubicBezTo>
                  <a:cubicBezTo>
                    <a:pt x="950" y="363"/>
                    <a:pt x="550" y="313"/>
                    <a:pt x="188" y="188"/>
                  </a:cubicBezTo>
                  <a:cubicBezTo>
                    <a:pt x="50" y="138"/>
                    <a:pt x="0" y="338"/>
                    <a:pt x="12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>
              <a:extLst>
                <a:ext uri="{FF2B5EF4-FFF2-40B4-BE49-F238E27FC236}">
                  <a16:creationId xmlns:a16="http://schemas.microsoft.com/office/drawing/2014/main" id="{325D93A1-390C-61A5-8B82-12D12CC92795}"/>
                </a:ext>
              </a:extLst>
            </p:cNvPr>
            <p:cNvSpPr/>
            <p:nvPr/>
          </p:nvSpPr>
          <p:spPr>
            <a:xfrm>
              <a:off x="6877300" y="3810500"/>
              <a:ext cx="26600" cy="82825"/>
            </a:xfrm>
            <a:custGeom>
              <a:avLst/>
              <a:gdLst/>
              <a:ahLst/>
              <a:cxnLst/>
              <a:rect l="l" t="t" r="r" b="b"/>
              <a:pathLst>
                <a:path w="1064" h="3313" extrusionOk="0">
                  <a:moveTo>
                    <a:pt x="713" y="151"/>
                  </a:moveTo>
                  <a:cubicBezTo>
                    <a:pt x="776" y="713"/>
                    <a:pt x="738" y="1275"/>
                    <a:pt x="601" y="1813"/>
                  </a:cubicBezTo>
                  <a:cubicBezTo>
                    <a:pt x="463" y="2300"/>
                    <a:pt x="188" y="2713"/>
                    <a:pt x="26" y="3175"/>
                  </a:cubicBezTo>
                  <a:cubicBezTo>
                    <a:pt x="1" y="3262"/>
                    <a:pt x="101" y="3312"/>
                    <a:pt x="163" y="3262"/>
                  </a:cubicBezTo>
                  <a:cubicBezTo>
                    <a:pt x="938" y="2500"/>
                    <a:pt x="1063" y="1138"/>
                    <a:pt x="926" y="126"/>
                  </a:cubicBezTo>
                  <a:cubicBezTo>
                    <a:pt x="913" y="1"/>
                    <a:pt x="701" y="26"/>
                    <a:pt x="71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>
              <a:extLst>
                <a:ext uri="{FF2B5EF4-FFF2-40B4-BE49-F238E27FC236}">
                  <a16:creationId xmlns:a16="http://schemas.microsoft.com/office/drawing/2014/main" id="{4323F15F-D7CC-AD5F-AF5C-F1ECF4E3B715}"/>
                </a:ext>
              </a:extLst>
            </p:cNvPr>
            <p:cNvSpPr/>
            <p:nvPr/>
          </p:nvSpPr>
          <p:spPr>
            <a:xfrm>
              <a:off x="6868550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438" y="3824"/>
                  </a:moveTo>
                  <a:cubicBezTo>
                    <a:pt x="338" y="3150"/>
                    <a:pt x="226" y="2450"/>
                    <a:pt x="388" y="1775"/>
                  </a:cubicBezTo>
                  <a:cubicBezTo>
                    <a:pt x="513" y="1225"/>
                    <a:pt x="838" y="738"/>
                    <a:pt x="1138" y="263"/>
                  </a:cubicBezTo>
                  <a:cubicBezTo>
                    <a:pt x="1238" y="125"/>
                    <a:pt x="1013" y="0"/>
                    <a:pt x="913" y="138"/>
                  </a:cubicBezTo>
                  <a:cubicBezTo>
                    <a:pt x="551" y="700"/>
                    <a:pt x="201" y="1288"/>
                    <a:pt x="88" y="1975"/>
                  </a:cubicBezTo>
                  <a:cubicBezTo>
                    <a:pt x="1" y="2612"/>
                    <a:pt x="126" y="3262"/>
                    <a:pt x="238" y="3887"/>
                  </a:cubicBezTo>
                  <a:cubicBezTo>
                    <a:pt x="263" y="4024"/>
                    <a:pt x="463" y="3962"/>
                    <a:pt x="43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>
              <a:extLst>
                <a:ext uri="{FF2B5EF4-FFF2-40B4-BE49-F238E27FC236}">
                  <a16:creationId xmlns:a16="http://schemas.microsoft.com/office/drawing/2014/main" id="{96137890-0D86-A86F-C3D8-19D4D25CDA11}"/>
                </a:ext>
              </a:extLst>
            </p:cNvPr>
            <p:cNvSpPr/>
            <p:nvPr/>
          </p:nvSpPr>
          <p:spPr>
            <a:xfrm>
              <a:off x="6712050" y="4197600"/>
              <a:ext cx="8450" cy="8150"/>
            </a:xfrm>
            <a:custGeom>
              <a:avLst/>
              <a:gdLst/>
              <a:ahLst/>
              <a:cxnLst/>
              <a:rect l="l" t="t" r="r" b="b"/>
              <a:pathLst>
                <a:path w="338" h="326" extrusionOk="0">
                  <a:moveTo>
                    <a:pt x="88" y="313"/>
                  </a:moveTo>
                  <a:cubicBezTo>
                    <a:pt x="175" y="325"/>
                    <a:pt x="262" y="288"/>
                    <a:pt x="312" y="213"/>
                  </a:cubicBezTo>
                  <a:cubicBezTo>
                    <a:pt x="325" y="200"/>
                    <a:pt x="337" y="163"/>
                    <a:pt x="325" y="138"/>
                  </a:cubicBezTo>
                  <a:lnTo>
                    <a:pt x="300" y="50"/>
                  </a:lnTo>
                  <a:cubicBezTo>
                    <a:pt x="287" y="13"/>
                    <a:pt x="225" y="0"/>
                    <a:pt x="212" y="38"/>
                  </a:cubicBezTo>
                  <a:lnTo>
                    <a:pt x="75" y="175"/>
                  </a:lnTo>
                  <a:cubicBezTo>
                    <a:pt x="0" y="200"/>
                    <a:pt x="13" y="325"/>
                    <a:pt x="8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>
              <a:extLst>
                <a:ext uri="{FF2B5EF4-FFF2-40B4-BE49-F238E27FC236}">
                  <a16:creationId xmlns:a16="http://schemas.microsoft.com/office/drawing/2014/main" id="{CA06448A-6120-E354-0CB6-5C556DAD3B92}"/>
                </a:ext>
              </a:extLst>
            </p:cNvPr>
            <p:cNvSpPr/>
            <p:nvPr/>
          </p:nvSpPr>
          <p:spPr>
            <a:xfrm>
              <a:off x="6655500" y="4190725"/>
              <a:ext cx="58750" cy="15025"/>
            </a:xfrm>
            <a:custGeom>
              <a:avLst/>
              <a:gdLst/>
              <a:ahLst/>
              <a:cxnLst/>
              <a:rect l="l" t="t" r="r" b="b"/>
              <a:pathLst>
                <a:path w="2350" h="601" extrusionOk="0">
                  <a:moveTo>
                    <a:pt x="2300" y="475"/>
                  </a:moveTo>
                  <a:cubicBezTo>
                    <a:pt x="1625" y="138"/>
                    <a:pt x="825" y="0"/>
                    <a:pt x="88" y="225"/>
                  </a:cubicBezTo>
                  <a:cubicBezTo>
                    <a:pt x="0" y="250"/>
                    <a:pt x="0" y="413"/>
                    <a:pt x="113" y="400"/>
                  </a:cubicBezTo>
                  <a:cubicBezTo>
                    <a:pt x="862" y="313"/>
                    <a:pt x="1537" y="313"/>
                    <a:pt x="2250" y="588"/>
                  </a:cubicBezTo>
                  <a:cubicBezTo>
                    <a:pt x="2312" y="600"/>
                    <a:pt x="2350" y="500"/>
                    <a:pt x="230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>
              <a:extLst>
                <a:ext uri="{FF2B5EF4-FFF2-40B4-BE49-F238E27FC236}">
                  <a16:creationId xmlns:a16="http://schemas.microsoft.com/office/drawing/2014/main" id="{EA515199-2424-2075-B2C7-8D580EEBA7C7}"/>
                </a:ext>
              </a:extLst>
            </p:cNvPr>
            <p:cNvSpPr/>
            <p:nvPr/>
          </p:nvSpPr>
          <p:spPr>
            <a:xfrm>
              <a:off x="6655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201" y="613"/>
                  </a:moveTo>
                  <a:cubicBezTo>
                    <a:pt x="413" y="351"/>
                    <a:pt x="650" y="276"/>
                    <a:pt x="938" y="163"/>
                  </a:cubicBezTo>
                  <a:cubicBezTo>
                    <a:pt x="1013" y="126"/>
                    <a:pt x="1013" y="1"/>
                    <a:pt x="925" y="1"/>
                  </a:cubicBezTo>
                  <a:cubicBezTo>
                    <a:pt x="575" y="26"/>
                    <a:pt x="251" y="201"/>
                    <a:pt x="63" y="501"/>
                  </a:cubicBezTo>
                  <a:cubicBezTo>
                    <a:pt x="1" y="576"/>
                    <a:pt x="138" y="676"/>
                    <a:pt x="201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>
              <a:extLst>
                <a:ext uri="{FF2B5EF4-FFF2-40B4-BE49-F238E27FC236}">
                  <a16:creationId xmlns:a16="http://schemas.microsoft.com/office/drawing/2014/main" id="{6854C2DF-6BDA-470F-8E94-FC12E91F222E}"/>
                </a:ext>
              </a:extLst>
            </p:cNvPr>
            <p:cNvSpPr/>
            <p:nvPr/>
          </p:nvSpPr>
          <p:spPr>
            <a:xfrm>
              <a:off x="6694550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1012" y="2075"/>
                  </a:moveTo>
                  <a:cubicBezTo>
                    <a:pt x="838" y="1775"/>
                    <a:pt x="700" y="1462"/>
                    <a:pt x="575" y="1125"/>
                  </a:cubicBezTo>
                  <a:cubicBezTo>
                    <a:pt x="463" y="775"/>
                    <a:pt x="525" y="475"/>
                    <a:pt x="575" y="125"/>
                  </a:cubicBezTo>
                  <a:cubicBezTo>
                    <a:pt x="588" y="25"/>
                    <a:pt x="450" y="0"/>
                    <a:pt x="413" y="75"/>
                  </a:cubicBezTo>
                  <a:cubicBezTo>
                    <a:pt x="0" y="775"/>
                    <a:pt x="463" y="1612"/>
                    <a:pt x="925" y="2162"/>
                  </a:cubicBezTo>
                  <a:cubicBezTo>
                    <a:pt x="975" y="2212"/>
                    <a:pt x="1062" y="2137"/>
                    <a:pt x="1025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>
              <a:extLst>
                <a:ext uri="{FF2B5EF4-FFF2-40B4-BE49-F238E27FC236}">
                  <a16:creationId xmlns:a16="http://schemas.microsoft.com/office/drawing/2014/main" id="{38BBF83A-E22F-4207-42F3-766A8BD30AE9}"/>
                </a:ext>
              </a:extLst>
            </p:cNvPr>
            <p:cNvSpPr/>
            <p:nvPr/>
          </p:nvSpPr>
          <p:spPr>
            <a:xfrm>
              <a:off x="66936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76" y="138"/>
                  </a:moveTo>
                  <a:cubicBezTo>
                    <a:pt x="113" y="450"/>
                    <a:pt x="1" y="875"/>
                    <a:pt x="51" y="1287"/>
                  </a:cubicBezTo>
                  <a:cubicBezTo>
                    <a:pt x="63" y="1387"/>
                    <a:pt x="201" y="1350"/>
                    <a:pt x="226" y="1262"/>
                  </a:cubicBezTo>
                  <a:cubicBezTo>
                    <a:pt x="238" y="875"/>
                    <a:pt x="301" y="575"/>
                    <a:pt x="576" y="288"/>
                  </a:cubicBezTo>
                  <a:cubicBezTo>
                    <a:pt x="676" y="150"/>
                    <a:pt x="476" y="0"/>
                    <a:pt x="376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>
              <a:extLst>
                <a:ext uri="{FF2B5EF4-FFF2-40B4-BE49-F238E27FC236}">
                  <a16:creationId xmlns:a16="http://schemas.microsoft.com/office/drawing/2014/main" id="{3E0F7479-5937-5EE6-51DD-F7262490BD28}"/>
                </a:ext>
              </a:extLst>
            </p:cNvPr>
            <p:cNvSpPr/>
            <p:nvPr/>
          </p:nvSpPr>
          <p:spPr>
            <a:xfrm>
              <a:off x="6676725" y="4169150"/>
              <a:ext cx="22850" cy="11275"/>
            </a:xfrm>
            <a:custGeom>
              <a:avLst/>
              <a:gdLst/>
              <a:ahLst/>
              <a:cxnLst/>
              <a:rect l="l" t="t" r="r" b="b"/>
              <a:pathLst>
                <a:path w="914" h="451" extrusionOk="0">
                  <a:moveTo>
                    <a:pt x="788" y="238"/>
                  </a:moveTo>
                  <a:cubicBezTo>
                    <a:pt x="576" y="176"/>
                    <a:pt x="363" y="76"/>
                    <a:pt x="138" y="26"/>
                  </a:cubicBezTo>
                  <a:cubicBezTo>
                    <a:pt x="51" y="1"/>
                    <a:pt x="1" y="113"/>
                    <a:pt x="88" y="163"/>
                  </a:cubicBezTo>
                  <a:cubicBezTo>
                    <a:pt x="288" y="288"/>
                    <a:pt x="513" y="376"/>
                    <a:pt x="738" y="426"/>
                  </a:cubicBezTo>
                  <a:cubicBezTo>
                    <a:pt x="863" y="451"/>
                    <a:pt x="913" y="276"/>
                    <a:pt x="78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>
              <a:extLst>
                <a:ext uri="{FF2B5EF4-FFF2-40B4-BE49-F238E27FC236}">
                  <a16:creationId xmlns:a16="http://schemas.microsoft.com/office/drawing/2014/main" id="{B17AE89D-FD74-BC51-B31D-8A2A745E09F1}"/>
                </a:ext>
              </a:extLst>
            </p:cNvPr>
            <p:cNvSpPr/>
            <p:nvPr/>
          </p:nvSpPr>
          <p:spPr>
            <a:xfrm>
              <a:off x="6675800" y="4169150"/>
              <a:ext cx="16275" cy="19725"/>
            </a:xfrm>
            <a:custGeom>
              <a:avLst/>
              <a:gdLst/>
              <a:ahLst/>
              <a:cxnLst/>
              <a:rect l="l" t="t" r="r" b="b"/>
              <a:pathLst>
                <a:path w="651" h="789" extrusionOk="0">
                  <a:moveTo>
                    <a:pt x="63" y="226"/>
                  </a:moveTo>
                  <a:cubicBezTo>
                    <a:pt x="150" y="413"/>
                    <a:pt x="275" y="588"/>
                    <a:pt x="438" y="726"/>
                  </a:cubicBezTo>
                  <a:cubicBezTo>
                    <a:pt x="513" y="788"/>
                    <a:pt x="650" y="701"/>
                    <a:pt x="588" y="613"/>
                  </a:cubicBezTo>
                  <a:cubicBezTo>
                    <a:pt x="488" y="438"/>
                    <a:pt x="363" y="288"/>
                    <a:pt x="250" y="126"/>
                  </a:cubicBezTo>
                  <a:cubicBezTo>
                    <a:pt x="175" y="1"/>
                    <a:pt x="0" y="101"/>
                    <a:pt x="75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>
              <a:extLst>
                <a:ext uri="{FF2B5EF4-FFF2-40B4-BE49-F238E27FC236}">
                  <a16:creationId xmlns:a16="http://schemas.microsoft.com/office/drawing/2014/main" id="{82577729-0CB3-12B1-326C-B703D0581BDF}"/>
                </a:ext>
              </a:extLst>
            </p:cNvPr>
            <p:cNvSpPr/>
            <p:nvPr/>
          </p:nvSpPr>
          <p:spPr>
            <a:xfrm>
              <a:off x="6672975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576" y="51"/>
                  </a:moveTo>
                  <a:cubicBezTo>
                    <a:pt x="413" y="1"/>
                    <a:pt x="226" y="26"/>
                    <a:pt x="88" y="113"/>
                  </a:cubicBezTo>
                  <a:cubicBezTo>
                    <a:pt x="1" y="163"/>
                    <a:pt x="63" y="276"/>
                    <a:pt x="138" y="251"/>
                  </a:cubicBezTo>
                  <a:lnTo>
                    <a:pt x="526" y="238"/>
                  </a:lnTo>
                  <a:cubicBezTo>
                    <a:pt x="638" y="263"/>
                    <a:pt x="701" y="88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>
              <a:extLst>
                <a:ext uri="{FF2B5EF4-FFF2-40B4-BE49-F238E27FC236}">
                  <a16:creationId xmlns:a16="http://schemas.microsoft.com/office/drawing/2014/main" id="{EC378D25-C9CA-7CAF-7B21-C54E625DB2E6}"/>
                </a:ext>
              </a:extLst>
            </p:cNvPr>
            <p:cNvSpPr/>
            <p:nvPr/>
          </p:nvSpPr>
          <p:spPr>
            <a:xfrm>
              <a:off x="665300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638" y="788"/>
                  </a:moveTo>
                  <a:cubicBezTo>
                    <a:pt x="1150" y="675"/>
                    <a:pt x="862" y="1"/>
                    <a:pt x="425" y="101"/>
                  </a:cubicBezTo>
                  <a:cubicBezTo>
                    <a:pt x="0" y="201"/>
                    <a:pt x="113" y="938"/>
                    <a:pt x="625" y="788"/>
                  </a:cubicBezTo>
                  <a:cubicBezTo>
                    <a:pt x="737" y="750"/>
                    <a:pt x="712" y="588"/>
                    <a:pt x="600" y="600"/>
                  </a:cubicBezTo>
                  <a:lnTo>
                    <a:pt x="600" y="613"/>
                  </a:lnTo>
                  <a:cubicBezTo>
                    <a:pt x="488" y="650"/>
                    <a:pt x="538" y="813"/>
                    <a:pt x="65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6">
              <a:extLst>
                <a:ext uri="{FF2B5EF4-FFF2-40B4-BE49-F238E27FC236}">
                  <a16:creationId xmlns:a16="http://schemas.microsoft.com/office/drawing/2014/main" id="{0649E8EB-2FD1-A731-65E1-065D2BFD3441}"/>
                </a:ext>
              </a:extLst>
            </p:cNvPr>
            <p:cNvSpPr/>
            <p:nvPr/>
          </p:nvSpPr>
          <p:spPr>
            <a:xfrm>
              <a:off x="846700" y="4309125"/>
              <a:ext cx="551125" cy="190600"/>
            </a:xfrm>
            <a:custGeom>
              <a:avLst/>
              <a:gdLst/>
              <a:ahLst/>
              <a:cxnLst/>
              <a:rect l="l" t="t" r="r" b="b"/>
              <a:pathLst>
                <a:path w="22045" h="7624" extrusionOk="0">
                  <a:moveTo>
                    <a:pt x="21832" y="4662"/>
                  </a:moveTo>
                  <a:cubicBezTo>
                    <a:pt x="17009" y="0"/>
                    <a:pt x="10598" y="7623"/>
                    <a:pt x="4962" y="6311"/>
                  </a:cubicBezTo>
                  <a:cubicBezTo>
                    <a:pt x="1963" y="5611"/>
                    <a:pt x="1" y="3300"/>
                    <a:pt x="101" y="238"/>
                  </a:cubicBezTo>
                  <a:cubicBezTo>
                    <a:pt x="101" y="150"/>
                    <a:pt x="251" y="150"/>
                    <a:pt x="251" y="238"/>
                  </a:cubicBezTo>
                  <a:cubicBezTo>
                    <a:pt x="513" y="6511"/>
                    <a:pt x="7511" y="6724"/>
                    <a:pt x="11885" y="4887"/>
                  </a:cubicBezTo>
                  <a:cubicBezTo>
                    <a:pt x="13597" y="4162"/>
                    <a:pt x="15322" y="3175"/>
                    <a:pt x="17209" y="2950"/>
                  </a:cubicBezTo>
                  <a:cubicBezTo>
                    <a:pt x="19108" y="2725"/>
                    <a:pt x="20620" y="3225"/>
                    <a:pt x="21970" y="4524"/>
                  </a:cubicBezTo>
                  <a:cubicBezTo>
                    <a:pt x="22045" y="4612"/>
                    <a:pt x="21920" y="4737"/>
                    <a:pt x="21832" y="4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6">
              <a:extLst>
                <a:ext uri="{FF2B5EF4-FFF2-40B4-BE49-F238E27FC236}">
                  <a16:creationId xmlns:a16="http://schemas.microsoft.com/office/drawing/2014/main" id="{7767B282-4B8C-0FBE-A591-76FDAADF873F}"/>
                </a:ext>
              </a:extLst>
            </p:cNvPr>
            <p:cNvSpPr/>
            <p:nvPr/>
          </p:nvSpPr>
          <p:spPr>
            <a:xfrm>
              <a:off x="851700" y="4210725"/>
              <a:ext cx="180925" cy="121225"/>
            </a:xfrm>
            <a:custGeom>
              <a:avLst/>
              <a:gdLst/>
              <a:ahLst/>
              <a:cxnLst/>
              <a:rect l="l" t="t" r="r" b="b"/>
              <a:pathLst>
                <a:path w="7237" h="4849" extrusionOk="0">
                  <a:moveTo>
                    <a:pt x="13" y="3174"/>
                  </a:moveTo>
                  <a:cubicBezTo>
                    <a:pt x="151" y="1162"/>
                    <a:pt x="2612" y="0"/>
                    <a:pt x="4412" y="537"/>
                  </a:cubicBezTo>
                  <a:cubicBezTo>
                    <a:pt x="5924" y="987"/>
                    <a:pt x="7236" y="3524"/>
                    <a:pt x="5849" y="4774"/>
                  </a:cubicBezTo>
                  <a:cubicBezTo>
                    <a:pt x="5774" y="4849"/>
                    <a:pt x="5662" y="4736"/>
                    <a:pt x="5724" y="4661"/>
                  </a:cubicBezTo>
                  <a:cubicBezTo>
                    <a:pt x="7124" y="3137"/>
                    <a:pt x="5462" y="837"/>
                    <a:pt x="3837" y="637"/>
                  </a:cubicBezTo>
                  <a:cubicBezTo>
                    <a:pt x="2287" y="437"/>
                    <a:pt x="325" y="1450"/>
                    <a:pt x="201" y="3174"/>
                  </a:cubicBezTo>
                  <a:cubicBezTo>
                    <a:pt x="201" y="3299"/>
                    <a:pt x="1" y="3299"/>
                    <a:pt x="13" y="3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6">
              <a:extLst>
                <a:ext uri="{FF2B5EF4-FFF2-40B4-BE49-F238E27FC236}">
                  <a16:creationId xmlns:a16="http://schemas.microsoft.com/office/drawing/2014/main" id="{2A41AC1F-7246-9DAC-C346-3971BF755D4A}"/>
                </a:ext>
              </a:extLst>
            </p:cNvPr>
            <p:cNvSpPr/>
            <p:nvPr/>
          </p:nvSpPr>
          <p:spPr>
            <a:xfrm>
              <a:off x="905750" y="4276625"/>
              <a:ext cx="73125" cy="77200"/>
            </a:xfrm>
            <a:custGeom>
              <a:avLst/>
              <a:gdLst/>
              <a:ahLst/>
              <a:cxnLst/>
              <a:rect l="l" t="t" r="r" b="b"/>
              <a:pathLst>
                <a:path w="2925" h="3088" extrusionOk="0">
                  <a:moveTo>
                    <a:pt x="2862" y="2600"/>
                  </a:moveTo>
                  <a:cubicBezTo>
                    <a:pt x="2025" y="3087"/>
                    <a:pt x="800" y="2738"/>
                    <a:pt x="388" y="1850"/>
                  </a:cubicBezTo>
                  <a:cubicBezTo>
                    <a:pt x="0" y="1026"/>
                    <a:pt x="613" y="101"/>
                    <a:pt x="1488" y="13"/>
                  </a:cubicBezTo>
                  <a:cubicBezTo>
                    <a:pt x="1588" y="1"/>
                    <a:pt x="1625" y="188"/>
                    <a:pt x="1513" y="213"/>
                  </a:cubicBezTo>
                  <a:cubicBezTo>
                    <a:pt x="700" y="351"/>
                    <a:pt x="200" y="1176"/>
                    <a:pt x="663" y="1925"/>
                  </a:cubicBezTo>
                  <a:cubicBezTo>
                    <a:pt x="1138" y="2613"/>
                    <a:pt x="2037" y="2838"/>
                    <a:pt x="2775" y="2463"/>
                  </a:cubicBezTo>
                  <a:cubicBezTo>
                    <a:pt x="2850" y="2425"/>
                    <a:pt x="2925" y="2538"/>
                    <a:pt x="2850" y="2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6">
              <a:extLst>
                <a:ext uri="{FF2B5EF4-FFF2-40B4-BE49-F238E27FC236}">
                  <a16:creationId xmlns:a16="http://schemas.microsoft.com/office/drawing/2014/main" id="{329A3117-E4CF-E8B7-343B-CD5BB5300C82}"/>
                </a:ext>
              </a:extLst>
            </p:cNvPr>
            <p:cNvSpPr/>
            <p:nvPr/>
          </p:nvSpPr>
          <p:spPr>
            <a:xfrm>
              <a:off x="952300" y="42825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0"/>
                  </a:moveTo>
                  <a:lnTo>
                    <a:pt x="1" y="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6">
              <a:extLst>
                <a:ext uri="{FF2B5EF4-FFF2-40B4-BE49-F238E27FC236}">
                  <a16:creationId xmlns:a16="http://schemas.microsoft.com/office/drawing/2014/main" id="{C7DC792F-5A26-6448-50BE-13B604588C9E}"/>
                </a:ext>
              </a:extLst>
            </p:cNvPr>
            <p:cNvSpPr/>
            <p:nvPr/>
          </p:nvSpPr>
          <p:spPr>
            <a:xfrm>
              <a:off x="759550" y="4357225"/>
              <a:ext cx="206825" cy="103750"/>
            </a:xfrm>
            <a:custGeom>
              <a:avLst/>
              <a:gdLst/>
              <a:ahLst/>
              <a:cxnLst/>
              <a:rect l="l" t="t" r="r" b="b"/>
              <a:pathLst>
                <a:path w="8273" h="4150" extrusionOk="0">
                  <a:moveTo>
                    <a:pt x="8135" y="4137"/>
                  </a:moveTo>
                  <a:cubicBezTo>
                    <a:pt x="6998" y="3887"/>
                    <a:pt x="5936" y="3425"/>
                    <a:pt x="4986" y="2775"/>
                  </a:cubicBezTo>
                  <a:cubicBezTo>
                    <a:pt x="3537" y="1763"/>
                    <a:pt x="2062" y="1"/>
                    <a:pt x="175" y="1276"/>
                  </a:cubicBezTo>
                  <a:cubicBezTo>
                    <a:pt x="100" y="1326"/>
                    <a:pt x="0" y="1201"/>
                    <a:pt x="75" y="1138"/>
                  </a:cubicBezTo>
                  <a:cubicBezTo>
                    <a:pt x="837" y="451"/>
                    <a:pt x="1787" y="451"/>
                    <a:pt x="2699" y="851"/>
                  </a:cubicBezTo>
                  <a:cubicBezTo>
                    <a:pt x="3374" y="1151"/>
                    <a:pt x="3912" y="1676"/>
                    <a:pt x="4474" y="2125"/>
                  </a:cubicBezTo>
                  <a:cubicBezTo>
                    <a:pt x="5549" y="3013"/>
                    <a:pt x="6811" y="3650"/>
                    <a:pt x="8173" y="3975"/>
                  </a:cubicBezTo>
                  <a:cubicBezTo>
                    <a:pt x="8273" y="4000"/>
                    <a:pt x="8235" y="4150"/>
                    <a:pt x="8135" y="4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6">
              <a:extLst>
                <a:ext uri="{FF2B5EF4-FFF2-40B4-BE49-F238E27FC236}">
                  <a16:creationId xmlns:a16="http://schemas.microsoft.com/office/drawing/2014/main" id="{9360C866-A191-4033-B8EC-0144524860E1}"/>
                </a:ext>
              </a:extLst>
            </p:cNvPr>
            <p:cNvSpPr/>
            <p:nvPr/>
          </p:nvSpPr>
          <p:spPr>
            <a:xfrm>
              <a:off x="1020100" y="4375975"/>
              <a:ext cx="88425" cy="80000"/>
            </a:xfrm>
            <a:custGeom>
              <a:avLst/>
              <a:gdLst/>
              <a:ahLst/>
              <a:cxnLst/>
              <a:rect l="l" t="t" r="r" b="b"/>
              <a:pathLst>
                <a:path w="3537" h="3200" extrusionOk="0">
                  <a:moveTo>
                    <a:pt x="3424" y="2888"/>
                  </a:moveTo>
                  <a:cubicBezTo>
                    <a:pt x="2550" y="3087"/>
                    <a:pt x="1700" y="3200"/>
                    <a:pt x="888" y="2713"/>
                  </a:cubicBezTo>
                  <a:cubicBezTo>
                    <a:pt x="363" y="2388"/>
                    <a:pt x="0" y="1875"/>
                    <a:pt x="100" y="1225"/>
                  </a:cubicBezTo>
                  <a:cubicBezTo>
                    <a:pt x="188" y="613"/>
                    <a:pt x="688" y="138"/>
                    <a:pt x="1312" y="63"/>
                  </a:cubicBezTo>
                  <a:cubicBezTo>
                    <a:pt x="1787" y="13"/>
                    <a:pt x="2462" y="176"/>
                    <a:pt x="2512" y="726"/>
                  </a:cubicBezTo>
                  <a:cubicBezTo>
                    <a:pt x="2525" y="813"/>
                    <a:pt x="2387" y="813"/>
                    <a:pt x="2375" y="726"/>
                  </a:cubicBezTo>
                  <a:cubicBezTo>
                    <a:pt x="2312" y="1"/>
                    <a:pt x="1100" y="263"/>
                    <a:pt x="775" y="488"/>
                  </a:cubicBezTo>
                  <a:cubicBezTo>
                    <a:pt x="288" y="838"/>
                    <a:pt x="138" y="1500"/>
                    <a:pt x="438" y="2025"/>
                  </a:cubicBezTo>
                  <a:cubicBezTo>
                    <a:pt x="1050" y="3037"/>
                    <a:pt x="2400" y="2937"/>
                    <a:pt x="3374" y="2713"/>
                  </a:cubicBezTo>
                  <a:cubicBezTo>
                    <a:pt x="3487" y="2688"/>
                    <a:pt x="3537" y="2863"/>
                    <a:pt x="3424" y="28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6">
              <a:extLst>
                <a:ext uri="{FF2B5EF4-FFF2-40B4-BE49-F238E27FC236}">
                  <a16:creationId xmlns:a16="http://schemas.microsoft.com/office/drawing/2014/main" id="{6C781850-76F2-E4BF-3052-955AD9354127}"/>
                </a:ext>
              </a:extLst>
            </p:cNvPr>
            <p:cNvSpPr/>
            <p:nvPr/>
          </p:nvSpPr>
          <p:spPr>
            <a:xfrm>
              <a:off x="1130700" y="4386300"/>
              <a:ext cx="33450" cy="43450"/>
            </a:xfrm>
            <a:custGeom>
              <a:avLst/>
              <a:gdLst/>
              <a:ahLst/>
              <a:cxnLst/>
              <a:rect l="l" t="t" r="r" b="b"/>
              <a:pathLst>
                <a:path w="1338" h="1738" extrusionOk="0">
                  <a:moveTo>
                    <a:pt x="1237" y="1550"/>
                  </a:moveTo>
                  <a:cubicBezTo>
                    <a:pt x="700" y="1737"/>
                    <a:pt x="0" y="1412"/>
                    <a:pt x="75" y="762"/>
                  </a:cubicBezTo>
                  <a:cubicBezTo>
                    <a:pt x="125" y="338"/>
                    <a:pt x="825" y="0"/>
                    <a:pt x="1087" y="425"/>
                  </a:cubicBezTo>
                  <a:cubicBezTo>
                    <a:pt x="1162" y="538"/>
                    <a:pt x="987" y="637"/>
                    <a:pt x="912" y="525"/>
                  </a:cubicBezTo>
                  <a:cubicBezTo>
                    <a:pt x="800" y="463"/>
                    <a:pt x="662" y="438"/>
                    <a:pt x="537" y="488"/>
                  </a:cubicBezTo>
                  <a:cubicBezTo>
                    <a:pt x="263" y="712"/>
                    <a:pt x="213" y="937"/>
                    <a:pt x="388" y="1137"/>
                  </a:cubicBezTo>
                  <a:cubicBezTo>
                    <a:pt x="550" y="1450"/>
                    <a:pt x="887" y="1487"/>
                    <a:pt x="1200" y="1400"/>
                  </a:cubicBezTo>
                  <a:cubicBezTo>
                    <a:pt x="1300" y="1362"/>
                    <a:pt x="1337" y="1525"/>
                    <a:pt x="1237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6">
              <a:extLst>
                <a:ext uri="{FF2B5EF4-FFF2-40B4-BE49-F238E27FC236}">
                  <a16:creationId xmlns:a16="http://schemas.microsoft.com/office/drawing/2014/main" id="{E122151C-D2E3-D83C-88B5-B73AF0F4B5FB}"/>
                </a:ext>
              </a:extLst>
            </p:cNvPr>
            <p:cNvSpPr/>
            <p:nvPr/>
          </p:nvSpPr>
          <p:spPr>
            <a:xfrm>
              <a:off x="740475" y="4377850"/>
              <a:ext cx="31900" cy="31900"/>
            </a:xfrm>
            <a:custGeom>
              <a:avLst/>
              <a:gdLst/>
              <a:ahLst/>
              <a:cxnLst/>
              <a:rect l="l" t="t" r="r" b="b"/>
              <a:pathLst>
                <a:path w="1276" h="1276" extrusionOk="0">
                  <a:moveTo>
                    <a:pt x="938" y="351"/>
                  </a:moveTo>
                  <a:cubicBezTo>
                    <a:pt x="1275" y="713"/>
                    <a:pt x="813" y="1275"/>
                    <a:pt x="413" y="950"/>
                  </a:cubicBezTo>
                  <a:cubicBezTo>
                    <a:pt x="1" y="626"/>
                    <a:pt x="476" y="1"/>
                    <a:pt x="888" y="301"/>
                  </a:cubicBezTo>
                  <a:cubicBezTo>
                    <a:pt x="950" y="351"/>
                    <a:pt x="900" y="463"/>
                    <a:pt x="813" y="451"/>
                  </a:cubicBezTo>
                  <a:lnTo>
                    <a:pt x="813" y="451"/>
                  </a:lnTo>
                  <a:cubicBezTo>
                    <a:pt x="776" y="376"/>
                    <a:pt x="875" y="276"/>
                    <a:pt x="950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6">
              <a:extLst>
                <a:ext uri="{FF2B5EF4-FFF2-40B4-BE49-F238E27FC236}">
                  <a16:creationId xmlns:a16="http://schemas.microsoft.com/office/drawing/2014/main" id="{D6705E76-4267-F170-6DFE-5AF34C1D7971}"/>
                </a:ext>
              </a:extLst>
            </p:cNvPr>
            <p:cNvSpPr/>
            <p:nvPr/>
          </p:nvSpPr>
          <p:spPr>
            <a:xfrm>
              <a:off x="816075" y="4313800"/>
              <a:ext cx="77825" cy="113125"/>
            </a:xfrm>
            <a:custGeom>
              <a:avLst/>
              <a:gdLst/>
              <a:ahLst/>
              <a:cxnLst/>
              <a:rect l="l" t="t" r="r" b="b"/>
              <a:pathLst>
                <a:path w="3113" h="4525" extrusionOk="0">
                  <a:moveTo>
                    <a:pt x="2963" y="4462"/>
                  </a:moveTo>
                  <a:cubicBezTo>
                    <a:pt x="1563" y="3363"/>
                    <a:pt x="538" y="1850"/>
                    <a:pt x="26" y="151"/>
                  </a:cubicBezTo>
                  <a:cubicBezTo>
                    <a:pt x="1" y="63"/>
                    <a:pt x="138" y="1"/>
                    <a:pt x="188" y="88"/>
                  </a:cubicBezTo>
                  <a:cubicBezTo>
                    <a:pt x="926" y="1700"/>
                    <a:pt x="1700" y="3188"/>
                    <a:pt x="3050" y="4375"/>
                  </a:cubicBezTo>
                  <a:cubicBezTo>
                    <a:pt x="3113" y="4437"/>
                    <a:pt x="3025" y="4525"/>
                    <a:pt x="2963" y="44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6">
              <a:extLst>
                <a:ext uri="{FF2B5EF4-FFF2-40B4-BE49-F238E27FC236}">
                  <a16:creationId xmlns:a16="http://schemas.microsoft.com/office/drawing/2014/main" id="{FF6CA36B-1AEA-A59E-ECE5-6BDBCC45E09F}"/>
                </a:ext>
              </a:extLst>
            </p:cNvPr>
            <p:cNvSpPr/>
            <p:nvPr/>
          </p:nvSpPr>
          <p:spPr>
            <a:xfrm>
              <a:off x="799850" y="4293200"/>
              <a:ext cx="30950" cy="32500"/>
            </a:xfrm>
            <a:custGeom>
              <a:avLst/>
              <a:gdLst/>
              <a:ahLst/>
              <a:cxnLst/>
              <a:rect l="l" t="t" r="r" b="b"/>
              <a:pathLst>
                <a:path w="1238" h="1300" extrusionOk="0">
                  <a:moveTo>
                    <a:pt x="737" y="800"/>
                  </a:moveTo>
                  <a:lnTo>
                    <a:pt x="737" y="737"/>
                  </a:lnTo>
                  <a:cubicBezTo>
                    <a:pt x="812" y="662"/>
                    <a:pt x="925" y="750"/>
                    <a:pt x="875" y="850"/>
                  </a:cubicBezTo>
                  <a:cubicBezTo>
                    <a:pt x="637" y="1300"/>
                    <a:pt x="0" y="750"/>
                    <a:pt x="350" y="375"/>
                  </a:cubicBezTo>
                  <a:cubicBezTo>
                    <a:pt x="687" y="0"/>
                    <a:pt x="1237" y="550"/>
                    <a:pt x="850" y="912"/>
                  </a:cubicBezTo>
                  <a:cubicBezTo>
                    <a:pt x="762" y="975"/>
                    <a:pt x="675" y="875"/>
                    <a:pt x="725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6">
              <a:extLst>
                <a:ext uri="{FF2B5EF4-FFF2-40B4-BE49-F238E27FC236}">
                  <a16:creationId xmlns:a16="http://schemas.microsoft.com/office/drawing/2014/main" id="{BC53B9C0-AF60-6951-1905-C17B5AC82507}"/>
                </a:ext>
              </a:extLst>
            </p:cNvPr>
            <p:cNvSpPr/>
            <p:nvPr/>
          </p:nvSpPr>
          <p:spPr>
            <a:xfrm>
              <a:off x="848575" y="4298825"/>
              <a:ext cx="5650" cy="9375"/>
            </a:xfrm>
            <a:custGeom>
              <a:avLst/>
              <a:gdLst/>
              <a:ahLst/>
              <a:cxnLst/>
              <a:rect l="l" t="t" r="r" b="b"/>
              <a:pathLst>
                <a:path w="226" h="375" extrusionOk="0">
                  <a:moveTo>
                    <a:pt x="13" y="263"/>
                  </a:moveTo>
                  <a:cubicBezTo>
                    <a:pt x="1" y="188"/>
                    <a:pt x="26" y="113"/>
                    <a:pt x="76" y="63"/>
                  </a:cubicBezTo>
                  <a:cubicBezTo>
                    <a:pt x="113" y="0"/>
                    <a:pt x="226" y="13"/>
                    <a:pt x="226" y="100"/>
                  </a:cubicBezTo>
                  <a:cubicBezTo>
                    <a:pt x="213" y="150"/>
                    <a:pt x="213" y="213"/>
                    <a:pt x="213" y="263"/>
                  </a:cubicBezTo>
                  <a:cubicBezTo>
                    <a:pt x="201" y="375"/>
                    <a:pt x="38" y="375"/>
                    <a:pt x="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6">
              <a:extLst>
                <a:ext uri="{FF2B5EF4-FFF2-40B4-BE49-F238E27FC236}">
                  <a16:creationId xmlns:a16="http://schemas.microsoft.com/office/drawing/2014/main" id="{70D735C3-79AD-694E-2FC3-B46C526BDC43}"/>
                </a:ext>
              </a:extLst>
            </p:cNvPr>
            <p:cNvSpPr/>
            <p:nvPr/>
          </p:nvSpPr>
          <p:spPr>
            <a:xfrm>
              <a:off x="980725" y="4331300"/>
              <a:ext cx="10025" cy="6900"/>
            </a:xfrm>
            <a:custGeom>
              <a:avLst/>
              <a:gdLst/>
              <a:ahLst/>
              <a:cxnLst/>
              <a:rect l="l" t="t" r="r" b="b"/>
              <a:pathLst>
                <a:path w="401" h="276" extrusionOk="0">
                  <a:moveTo>
                    <a:pt x="88" y="88"/>
                  </a:moveTo>
                  <a:cubicBezTo>
                    <a:pt x="151" y="51"/>
                    <a:pt x="226" y="26"/>
                    <a:pt x="301" y="13"/>
                  </a:cubicBezTo>
                  <a:cubicBezTo>
                    <a:pt x="351" y="1"/>
                    <a:pt x="401" y="63"/>
                    <a:pt x="351" y="113"/>
                  </a:cubicBezTo>
                  <a:cubicBezTo>
                    <a:pt x="301" y="176"/>
                    <a:pt x="226" y="226"/>
                    <a:pt x="151" y="251"/>
                  </a:cubicBezTo>
                  <a:cubicBezTo>
                    <a:pt x="63" y="276"/>
                    <a:pt x="1" y="138"/>
                    <a:pt x="8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6">
              <a:extLst>
                <a:ext uri="{FF2B5EF4-FFF2-40B4-BE49-F238E27FC236}">
                  <a16:creationId xmlns:a16="http://schemas.microsoft.com/office/drawing/2014/main" id="{D4947B15-85C4-F24A-9DB8-FB52A069EFB7}"/>
                </a:ext>
              </a:extLst>
            </p:cNvPr>
            <p:cNvSpPr/>
            <p:nvPr/>
          </p:nvSpPr>
          <p:spPr>
            <a:xfrm>
              <a:off x="839525" y="4440350"/>
              <a:ext cx="156850" cy="27825"/>
            </a:xfrm>
            <a:custGeom>
              <a:avLst/>
              <a:gdLst/>
              <a:ahLst/>
              <a:cxnLst/>
              <a:rect l="l" t="t" r="r" b="b"/>
              <a:pathLst>
                <a:path w="6274" h="1113" extrusionOk="0">
                  <a:moveTo>
                    <a:pt x="6174" y="1100"/>
                  </a:moveTo>
                  <a:cubicBezTo>
                    <a:pt x="5311" y="1112"/>
                    <a:pt x="4449" y="1025"/>
                    <a:pt x="3612" y="850"/>
                  </a:cubicBezTo>
                  <a:cubicBezTo>
                    <a:pt x="2462" y="625"/>
                    <a:pt x="1337" y="175"/>
                    <a:pt x="163" y="500"/>
                  </a:cubicBezTo>
                  <a:cubicBezTo>
                    <a:pt x="38" y="525"/>
                    <a:pt x="0" y="362"/>
                    <a:pt x="113" y="313"/>
                  </a:cubicBezTo>
                  <a:cubicBezTo>
                    <a:pt x="900" y="0"/>
                    <a:pt x="1625" y="163"/>
                    <a:pt x="2437" y="337"/>
                  </a:cubicBezTo>
                  <a:cubicBezTo>
                    <a:pt x="3674" y="612"/>
                    <a:pt x="4899" y="862"/>
                    <a:pt x="6174" y="925"/>
                  </a:cubicBezTo>
                  <a:cubicBezTo>
                    <a:pt x="6274" y="937"/>
                    <a:pt x="6274" y="1087"/>
                    <a:pt x="6174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6">
              <a:extLst>
                <a:ext uri="{FF2B5EF4-FFF2-40B4-BE49-F238E27FC236}">
                  <a16:creationId xmlns:a16="http://schemas.microsoft.com/office/drawing/2014/main" id="{0408E524-EEE9-9A98-B186-92E4E3FB5452}"/>
                </a:ext>
              </a:extLst>
            </p:cNvPr>
            <p:cNvSpPr/>
            <p:nvPr/>
          </p:nvSpPr>
          <p:spPr>
            <a:xfrm>
              <a:off x="817950" y="4437225"/>
              <a:ext cx="33150" cy="31250"/>
            </a:xfrm>
            <a:custGeom>
              <a:avLst/>
              <a:gdLst/>
              <a:ahLst/>
              <a:cxnLst/>
              <a:rect l="l" t="t" r="r" b="b"/>
              <a:pathLst>
                <a:path w="1326" h="1250" extrusionOk="0">
                  <a:moveTo>
                    <a:pt x="876" y="550"/>
                  </a:moveTo>
                  <a:lnTo>
                    <a:pt x="763" y="587"/>
                  </a:lnTo>
                  <a:cubicBezTo>
                    <a:pt x="713" y="512"/>
                    <a:pt x="763" y="413"/>
                    <a:pt x="851" y="425"/>
                  </a:cubicBezTo>
                  <a:cubicBezTo>
                    <a:pt x="1326" y="587"/>
                    <a:pt x="851" y="1250"/>
                    <a:pt x="476" y="1012"/>
                  </a:cubicBezTo>
                  <a:cubicBezTo>
                    <a:pt x="1" y="712"/>
                    <a:pt x="551" y="0"/>
                    <a:pt x="976" y="438"/>
                  </a:cubicBezTo>
                  <a:cubicBezTo>
                    <a:pt x="1038" y="500"/>
                    <a:pt x="963" y="600"/>
                    <a:pt x="876" y="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6">
              <a:extLst>
                <a:ext uri="{FF2B5EF4-FFF2-40B4-BE49-F238E27FC236}">
                  <a16:creationId xmlns:a16="http://schemas.microsoft.com/office/drawing/2014/main" id="{3D01D998-687D-4786-3FBC-37C5395070BB}"/>
                </a:ext>
              </a:extLst>
            </p:cNvPr>
            <p:cNvSpPr/>
            <p:nvPr/>
          </p:nvSpPr>
          <p:spPr>
            <a:xfrm>
              <a:off x="773900" y="4388175"/>
              <a:ext cx="72825" cy="22500"/>
            </a:xfrm>
            <a:custGeom>
              <a:avLst/>
              <a:gdLst/>
              <a:ahLst/>
              <a:cxnLst/>
              <a:rect l="l" t="t" r="r" b="b"/>
              <a:pathLst>
                <a:path w="2913" h="900" extrusionOk="0">
                  <a:moveTo>
                    <a:pt x="2813" y="263"/>
                  </a:moveTo>
                  <a:cubicBezTo>
                    <a:pt x="2500" y="562"/>
                    <a:pt x="2113" y="750"/>
                    <a:pt x="1688" y="800"/>
                  </a:cubicBezTo>
                  <a:cubicBezTo>
                    <a:pt x="1226" y="862"/>
                    <a:pt x="526" y="900"/>
                    <a:pt x="113" y="637"/>
                  </a:cubicBezTo>
                  <a:cubicBezTo>
                    <a:pt x="1" y="575"/>
                    <a:pt x="63" y="413"/>
                    <a:pt x="188" y="438"/>
                  </a:cubicBezTo>
                  <a:cubicBezTo>
                    <a:pt x="976" y="637"/>
                    <a:pt x="2013" y="687"/>
                    <a:pt x="2650" y="100"/>
                  </a:cubicBezTo>
                  <a:cubicBezTo>
                    <a:pt x="2763" y="0"/>
                    <a:pt x="2913" y="163"/>
                    <a:pt x="2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6">
              <a:extLst>
                <a:ext uri="{FF2B5EF4-FFF2-40B4-BE49-F238E27FC236}">
                  <a16:creationId xmlns:a16="http://schemas.microsoft.com/office/drawing/2014/main" id="{D2E2C99B-0EB6-D090-8204-37ACCFD64CEE}"/>
                </a:ext>
              </a:extLst>
            </p:cNvPr>
            <p:cNvSpPr/>
            <p:nvPr/>
          </p:nvSpPr>
          <p:spPr>
            <a:xfrm>
              <a:off x="774525" y="4381600"/>
              <a:ext cx="70650" cy="23450"/>
            </a:xfrm>
            <a:custGeom>
              <a:avLst/>
              <a:gdLst/>
              <a:ahLst/>
              <a:cxnLst/>
              <a:rect l="l" t="t" r="r" b="b"/>
              <a:pathLst>
                <a:path w="2826" h="938" extrusionOk="0">
                  <a:moveTo>
                    <a:pt x="63" y="738"/>
                  </a:moveTo>
                  <a:cubicBezTo>
                    <a:pt x="588" y="51"/>
                    <a:pt x="2013" y="1"/>
                    <a:pt x="2725" y="376"/>
                  </a:cubicBezTo>
                  <a:cubicBezTo>
                    <a:pt x="2825" y="426"/>
                    <a:pt x="2750" y="563"/>
                    <a:pt x="2650" y="551"/>
                  </a:cubicBezTo>
                  <a:cubicBezTo>
                    <a:pt x="1938" y="438"/>
                    <a:pt x="776" y="176"/>
                    <a:pt x="213" y="850"/>
                  </a:cubicBezTo>
                  <a:cubicBezTo>
                    <a:pt x="151" y="938"/>
                    <a:pt x="1" y="825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6">
              <a:extLst>
                <a:ext uri="{FF2B5EF4-FFF2-40B4-BE49-F238E27FC236}">
                  <a16:creationId xmlns:a16="http://schemas.microsoft.com/office/drawing/2014/main" id="{31241F83-B0E3-8E59-C039-1D12DCB21510}"/>
                </a:ext>
              </a:extLst>
            </p:cNvPr>
            <p:cNvSpPr/>
            <p:nvPr/>
          </p:nvSpPr>
          <p:spPr>
            <a:xfrm>
              <a:off x="927300" y="4396600"/>
              <a:ext cx="17850" cy="55950"/>
            </a:xfrm>
            <a:custGeom>
              <a:avLst/>
              <a:gdLst/>
              <a:ahLst/>
              <a:cxnLst/>
              <a:rect l="l" t="t" r="r" b="b"/>
              <a:pathLst>
                <a:path w="714" h="2238" extrusionOk="0">
                  <a:moveTo>
                    <a:pt x="301" y="2087"/>
                  </a:moveTo>
                  <a:cubicBezTo>
                    <a:pt x="476" y="1450"/>
                    <a:pt x="376" y="775"/>
                    <a:pt x="51" y="213"/>
                  </a:cubicBezTo>
                  <a:cubicBezTo>
                    <a:pt x="1" y="101"/>
                    <a:pt x="163" y="1"/>
                    <a:pt x="238" y="101"/>
                  </a:cubicBezTo>
                  <a:cubicBezTo>
                    <a:pt x="626" y="713"/>
                    <a:pt x="713" y="1450"/>
                    <a:pt x="476" y="2137"/>
                  </a:cubicBezTo>
                  <a:cubicBezTo>
                    <a:pt x="438" y="2237"/>
                    <a:pt x="288" y="2200"/>
                    <a:pt x="301" y="2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6">
              <a:extLst>
                <a:ext uri="{FF2B5EF4-FFF2-40B4-BE49-F238E27FC236}">
                  <a16:creationId xmlns:a16="http://schemas.microsoft.com/office/drawing/2014/main" id="{EBC89234-C40C-0E95-A849-B9F6C2C97930}"/>
                </a:ext>
              </a:extLst>
            </p:cNvPr>
            <p:cNvSpPr/>
            <p:nvPr/>
          </p:nvSpPr>
          <p:spPr>
            <a:xfrm>
              <a:off x="922000" y="4396600"/>
              <a:ext cx="15950" cy="54375"/>
            </a:xfrm>
            <a:custGeom>
              <a:avLst/>
              <a:gdLst/>
              <a:ahLst/>
              <a:cxnLst/>
              <a:rect l="l" t="t" r="r" b="b"/>
              <a:pathLst>
                <a:path w="638" h="2175" extrusionOk="0">
                  <a:moveTo>
                    <a:pt x="450" y="188"/>
                  </a:moveTo>
                  <a:cubicBezTo>
                    <a:pt x="313" y="550"/>
                    <a:pt x="275" y="950"/>
                    <a:pt x="338" y="1338"/>
                  </a:cubicBezTo>
                  <a:cubicBezTo>
                    <a:pt x="375" y="1613"/>
                    <a:pt x="525" y="1788"/>
                    <a:pt x="625" y="2038"/>
                  </a:cubicBezTo>
                  <a:cubicBezTo>
                    <a:pt x="638" y="2075"/>
                    <a:pt x="613" y="2112"/>
                    <a:pt x="563" y="2125"/>
                  </a:cubicBezTo>
                  <a:cubicBezTo>
                    <a:pt x="275" y="2175"/>
                    <a:pt x="163" y="1850"/>
                    <a:pt x="113" y="1613"/>
                  </a:cubicBezTo>
                  <a:cubicBezTo>
                    <a:pt x="0" y="1113"/>
                    <a:pt x="38" y="600"/>
                    <a:pt x="238" y="126"/>
                  </a:cubicBezTo>
                  <a:cubicBezTo>
                    <a:pt x="288" y="1"/>
                    <a:pt x="500" y="51"/>
                    <a:pt x="450" y="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6">
              <a:extLst>
                <a:ext uri="{FF2B5EF4-FFF2-40B4-BE49-F238E27FC236}">
                  <a16:creationId xmlns:a16="http://schemas.microsoft.com/office/drawing/2014/main" id="{3D1ECF5F-3045-7BB3-75C5-61D6799C16E3}"/>
                </a:ext>
              </a:extLst>
            </p:cNvPr>
            <p:cNvSpPr/>
            <p:nvPr/>
          </p:nvSpPr>
          <p:spPr>
            <a:xfrm>
              <a:off x="1194425" y="4364725"/>
              <a:ext cx="82825" cy="26900"/>
            </a:xfrm>
            <a:custGeom>
              <a:avLst/>
              <a:gdLst/>
              <a:ahLst/>
              <a:cxnLst/>
              <a:rect l="l" t="t" r="r" b="b"/>
              <a:pathLst>
                <a:path w="3313" h="1076" extrusionOk="0">
                  <a:moveTo>
                    <a:pt x="3187" y="926"/>
                  </a:moveTo>
                  <a:cubicBezTo>
                    <a:pt x="2175" y="1076"/>
                    <a:pt x="800" y="926"/>
                    <a:pt x="50" y="163"/>
                  </a:cubicBezTo>
                  <a:cubicBezTo>
                    <a:pt x="0" y="113"/>
                    <a:pt x="50" y="1"/>
                    <a:pt x="125" y="26"/>
                  </a:cubicBezTo>
                  <a:cubicBezTo>
                    <a:pt x="600" y="188"/>
                    <a:pt x="1013" y="476"/>
                    <a:pt x="1500" y="601"/>
                  </a:cubicBezTo>
                  <a:cubicBezTo>
                    <a:pt x="2037" y="738"/>
                    <a:pt x="2600" y="776"/>
                    <a:pt x="3150" y="713"/>
                  </a:cubicBezTo>
                  <a:cubicBezTo>
                    <a:pt x="3275" y="701"/>
                    <a:pt x="3312" y="913"/>
                    <a:pt x="3187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6">
              <a:extLst>
                <a:ext uri="{FF2B5EF4-FFF2-40B4-BE49-F238E27FC236}">
                  <a16:creationId xmlns:a16="http://schemas.microsoft.com/office/drawing/2014/main" id="{8BC8B5FB-49FD-30EF-4413-DB9307C10924}"/>
                </a:ext>
              </a:extLst>
            </p:cNvPr>
            <p:cNvSpPr/>
            <p:nvPr/>
          </p:nvSpPr>
          <p:spPr>
            <a:xfrm>
              <a:off x="1194425" y="4355975"/>
              <a:ext cx="100625" cy="30975"/>
            </a:xfrm>
            <a:custGeom>
              <a:avLst/>
              <a:gdLst/>
              <a:ahLst/>
              <a:cxnLst/>
              <a:rect l="l" t="t" r="r" b="b"/>
              <a:pathLst>
                <a:path w="4025" h="1239" extrusionOk="0">
                  <a:moveTo>
                    <a:pt x="138" y="238"/>
                  </a:moveTo>
                  <a:cubicBezTo>
                    <a:pt x="763" y="126"/>
                    <a:pt x="1413" y="1"/>
                    <a:pt x="2050" y="101"/>
                  </a:cubicBezTo>
                  <a:cubicBezTo>
                    <a:pt x="2737" y="201"/>
                    <a:pt x="3312" y="551"/>
                    <a:pt x="3887" y="926"/>
                  </a:cubicBezTo>
                  <a:cubicBezTo>
                    <a:pt x="4024" y="1013"/>
                    <a:pt x="3899" y="1238"/>
                    <a:pt x="3749" y="1151"/>
                  </a:cubicBezTo>
                  <a:cubicBezTo>
                    <a:pt x="3287" y="838"/>
                    <a:pt x="2800" y="526"/>
                    <a:pt x="2237" y="388"/>
                  </a:cubicBezTo>
                  <a:cubicBezTo>
                    <a:pt x="1575" y="226"/>
                    <a:pt x="863" y="338"/>
                    <a:pt x="200" y="451"/>
                  </a:cubicBezTo>
                  <a:cubicBezTo>
                    <a:pt x="63" y="463"/>
                    <a:pt x="0" y="263"/>
                    <a:pt x="138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6">
              <a:extLst>
                <a:ext uri="{FF2B5EF4-FFF2-40B4-BE49-F238E27FC236}">
                  <a16:creationId xmlns:a16="http://schemas.microsoft.com/office/drawing/2014/main" id="{AF392C23-B3BC-1DC6-CBAA-C4AD0824B3E9}"/>
                </a:ext>
              </a:extLst>
            </p:cNvPr>
            <p:cNvSpPr/>
            <p:nvPr/>
          </p:nvSpPr>
          <p:spPr>
            <a:xfrm>
              <a:off x="593025" y="3689900"/>
              <a:ext cx="199650" cy="551150"/>
            </a:xfrm>
            <a:custGeom>
              <a:avLst/>
              <a:gdLst/>
              <a:ahLst/>
              <a:cxnLst/>
              <a:rect l="l" t="t" r="r" b="b"/>
              <a:pathLst>
                <a:path w="7986" h="22046" extrusionOk="0">
                  <a:moveTo>
                    <a:pt x="3487" y="88"/>
                  </a:moveTo>
                  <a:cubicBezTo>
                    <a:pt x="4799" y="1426"/>
                    <a:pt x="5286" y="2938"/>
                    <a:pt x="5074" y="4837"/>
                  </a:cubicBezTo>
                  <a:cubicBezTo>
                    <a:pt x="4899" y="6237"/>
                    <a:pt x="4287" y="7487"/>
                    <a:pt x="3749" y="8761"/>
                  </a:cubicBezTo>
                  <a:cubicBezTo>
                    <a:pt x="1875" y="13235"/>
                    <a:pt x="0" y="21470"/>
                    <a:pt x="7773" y="21808"/>
                  </a:cubicBezTo>
                  <a:cubicBezTo>
                    <a:pt x="7861" y="21808"/>
                    <a:pt x="7861" y="21933"/>
                    <a:pt x="7773" y="21945"/>
                  </a:cubicBezTo>
                  <a:cubicBezTo>
                    <a:pt x="4737" y="22045"/>
                    <a:pt x="2400" y="20071"/>
                    <a:pt x="1700" y="17084"/>
                  </a:cubicBezTo>
                  <a:cubicBezTo>
                    <a:pt x="388" y="11435"/>
                    <a:pt x="7986" y="5012"/>
                    <a:pt x="3349" y="213"/>
                  </a:cubicBezTo>
                  <a:cubicBezTo>
                    <a:pt x="3274" y="138"/>
                    <a:pt x="3399" y="1"/>
                    <a:pt x="34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6">
              <a:extLst>
                <a:ext uri="{FF2B5EF4-FFF2-40B4-BE49-F238E27FC236}">
                  <a16:creationId xmlns:a16="http://schemas.microsoft.com/office/drawing/2014/main" id="{6E3C8EC1-A809-60A9-FE3A-4770325DD1F5}"/>
                </a:ext>
              </a:extLst>
            </p:cNvPr>
            <p:cNvSpPr/>
            <p:nvPr/>
          </p:nvSpPr>
          <p:spPr>
            <a:xfrm>
              <a:off x="770150" y="4055125"/>
              <a:ext cx="121575" cy="180925"/>
            </a:xfrm>
            <a:custGeom>
              <a:avLst/>
              <a:gdLst/>
              <a:ahLst/>
              <a:cxnLst/>
              <a:rect l="l" t="t" r="r" b="b"/>
              <a:pathLst>
                <a:path w="4863" h="7237" extrusionOk="0">
                  <a:moveTo>
                    <a:pt x="1688" y="7036"/>
                  </a:moveTo>
                  <a:cubicBezTo>
                    <a:pt x="3413" y="6911"/>
                    <a:pt x="4425" y="4949"/>
                    <a:pt x="4225" y="3400"/>
                  </a:cubicBezTo>
                  <a:cubicBezTo>
                    <a:pt x="4025" y="1775"/>
                    <a:pt x="1725" y="113"/>
                    <a:pt x="201" y="1513"/>
                  </a:cubicBezTo>
                  <a:cubicBezTo>
                    <a:pt x="126" y="1588"/>
                    <a:pt x="1" y="1463"/>
                    <a:pt x="88" y="1388"/>
                  </a:cubicBezTo>
                  <a:cubicBezTo>
                    <a:pt x="1338" y="1"/>
                    <a:pt x="3875" y="1313"/>
                    <a:pt x="4325" y="2825"/>
                  </a:cubicBezTo>
                  <a:cubicBezTo>
                    <a:pt x="4862" y="4637"/>
                    <a:pt x="3700" y="7086"/>
                    <a:pt x="1688" y="7224"/>
                  </a:cubicBezTo>
                  <a:cubicBezTo>
                    <a:pt x="1563" y="7236"/>
                    <a:pt x="1563" y="7049"/>
                    <a:pt x="1688" y="70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6">
              <a:extLst>
                <a:ext uri="{FF2B5EF4-FFF2-40B4-BE49-F238E27FC236}">
                  <a16:creationId xmlns:a16="http://schemas.microsoft.com/office/drawing/2014/main" id="{A97BDBFD-B40D-FA46-2564-BBAA0F83E989}"/>
                </a:ext>
              </a:extLst>
            </p:cNvPr>
            <p:cNvSpPr/>
            <p:nvPr/>
          </p:nvSpPr>
          <p:spPr>
            <a:xfrm>
              <a:off x="748600" y="4108250"/>
              <a:ext cx="77200" cy="73425"/>
            </a:xfrm>
            <a:custGeom>
              <a:avLst/>
              <a:gdLst/>
              <a:ahLst/>
              <a:cxnLst/>
              <a:rect l="l" t="t" r="r" b="b"/>
              <a:pathLst>
                <a:path w="3088" h="2937" extrusionOk="0">
                  <a:moveTo>
                    <a:pt x="625" y="163"/>
                  </a:moveTo>
                  <a:cubicBezTo>
                    <a:pt x="251" y="900"/>
                    <a:pt x="476" y="1800"/>
                    <a:pt x="1163" y="2274"/>
                  </a:cubicBezTo>
                  <a:cubicBezTo>
                    <a:pt x="1913" y="2749"/>
                    <a:pt x="2750" y="2237"/>
                    <a:pt x="2887" y="1425"/>
                  </a:cubicBezTo>
                  <a:cubicBezTo>
                    <a:pt x="2900" y="1325"/>
                    <a:pt x="3087" y="1337"/>
                    <a:pt x="3075" y="1450"/>
                  </a:cubicBezTo>
                  <a:cubicBezTo>
                    <a:pt x="3000" y="2324"/>
                    <a:pt x="2075" y="2937"/>
                    <a:pt x="1250" y="2549"/>
                  </a:cubicBezTo>
                  <a:cubicBezTo>
                    <a:pt x="351" y="2137"/>
                    <a:pt x="1" y="912"/>
                    <a:pt x="501" y="75"/>
                  </a:cubicBezTo>
                  <a:cubicBezTo>
                    <a:pt x="550" y="0"/>
                    <a:pt x="663" y="75"/>
                    <a:pt x="625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6">
              <a:extLst>
                <a:ext uri="{FF2B5EF4-FFF2-40B4-BE49-F238E27FC236}">
                  <a16:creationId xmlns:a16="http://schemas.microsoft.com/office/drawing/2014/main" id="{07109EEE-8802-32DA-3DD3-1488FBD452C8}"/>
                </a:ext>
              </a:extLst>
            </p:cNvPr>
            <p:cNvSpPr/>
            <p:nvPr/>
          </p:nvSpPr>
          <p:spPr>
            <a:xfrm>
              <a:off x="819525" y="41351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3" y="1"/>
                  </a:moveTo>
                  <a:lnTo>
                    <a:pt x="13" y="13"/>
                  </a:lnTo>
                  <a:cubicBezTo>
                    <a:pt x="13" y="13"/>
                    <a:pt x="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6">
              <a:extLst>
                <a:ext uri="{FF2B5EF4-FFF2-40B4-BE49-F238E27FC236}">
                  <a16:creationId xmlns:a16="http://schemas.microsoft.com/office/drawing/2014/main" id="{4BB4EC50-A8DE-5999-F13C-FF5AA782E921}"/>
                </a:ext>
              </a:extLst>
            </p:cNvPr>
            <p:cNvSpPr/>
            <p:nvPr/>
          </p:nvSpPr>
          <p:spPr>
            <a:xfrm>
              <a:off x="641450" y="4121350"/>
              <a:ext cx="103750" cy="206550"/>
            </a:xfrm>
            <a:custGeom>
              <a:avLst/>
              <a:gdLst/>
              <a:ahLst/>
              <a:cxnLst/>
              <a:rect l="l" t="t" r="r" b="b"/>
              <a:pathLst>
                <a:path w="4150" h="8262" extrusionOk="0">
                  <a:moveTo>
                    <a:pt x="163" y="101"/>
                  </a:moveTo>
                  <a:cubicBezTo>
                    <a:pt x="450" y="1288"/>
                    <a:pt x="975" y="2400"/>
                    <a:pt x="1712" y="3375"/>
                  </a:cubicBezTo>
                  <a:cubicBezTo>
                    <a:pt x="2237" y="4087"/>
                    <a:pt x="2937" y="4737"/>
                    <a:pt x="3299" y="5562"/>
                  </a:cubicBezTo>
                  <a:cubicBezTo>
                    <a:pt x="3699" y="6474"/>
                    <a:pt x="3699" y="7436"/>
                    <a:pt x="3012" y="8199"/>
                  </a:cubicBezTo>
                  <a:cubicBezTo>
                    <a:pt x="2949" y="8261"/>
                    <a:pt x="2825" y="8174"/>
                    <a:pt x="2875" y="8086"/>
                  </a:cubicBezTo>
                  <a:cubicBezTo>
                    <a:pt x="4149" y="6212"/>
                    <a:pt x="2387" y="4725"/>
                    <a:pt x="1375" y="3275"/>
                  </a:cubicBezTo>
                  <a:cubicBezTo>
                    <a:pt x="725" y="2325"/>
                    <a:pt x="263" y="1263"/>
                    <a:pt x="13" y="138"/>
                  </a:cubicBezTo>
                  <a:cubicBezTo>
                    <a:pt x="0" y="38"/>
                    <a:pt x="138" y="1"/>
                    <a:pt x="1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6">
              <a:extLst>
                <a:ext uri="{FF2B5EF4-FFF2-40B4-BE49-F238E27FC236}">
                  <a16:creationId xmlns:a16="http://schemas.microsoft.com/office/drawing/2014/main" id="{598E0FDB-DAA3-E7AF-7A79-A074369A1D53}"/>
                </a:ext>
              </a:extLst>
            </p:cNvPr>
            <p:cNvSpPr/>
            <p:nvPr/>
          </p:nvSpPr>
          <p:spPr>
            <a:xfrm>
              <a:off x="646450" y="3978900"/>
              <a:ext cx="81250" cy="88750"/>
            </a:xfrm>
            <a:custGeom>
              <a:avLst/>
              <a:gdLst/>
              <a:ahLst/>
              <a:cxnLst/>
              <a:rect l="l" t="t" r="r" b="b"/>
              <a:pathLst>
                <a:path w="3250" h="3550" extrusionOk="0">
                  <a:moveTo>
                    <a:pt x="488" y="163"/>
                  </a:moveTo>
                  <a:cubicBezTo>
                    <a:pt x="263" y="1138"/>
                    <a:pt x="163" y="2500"/>
                    <a:pt x="1175" y="3112"/>
                  </a:cubicBezTo>
                  <a:cubicBezTo>
                    <a:pt x="1650" y="3375"/>
                    <a:pt x="2237" y="3287"/>
                    <a:pt x="2625" y="2900"/>
                  </a:cubicBezTo>
                  <a:cubicBezTo>
                    <a:pt x="2924" y="2575"/>
                    <a:pt x="3249" y="1250"/>
                    <a:pt x="2475" y="1163"/>
                  </a:cubicBezTo>
                  <a:cubicBezTo>
                    <a:pt x="2387" y="1163"/>
                    <a:pt x="2387" y="1025"/>
                    <a:pt x="2475" y="1038"/>
                  </a:cubicBezTo>
                  <a:cubicBezTo>
                    <a:pt x="3012" y="1088"/>
                    <a:pt x="3187" y="1762"/>
                    <a:pt x="3137" y="2237"/>
                  </a:cubicBezTo>
                  <a:cubicBezTo>
                    <a:pt x="3062" y="2850"/>
                    <a:pt x="2587" y="3350"/>
                    <a:pt x="1975" y="3450"/>
                  </a:cubicBezTo>
                  <a:cubicBezTo>
                    <a:pt x="1325" y="3550"/>
                    <a:pt x="813" y="3187"/>
                    <a:pt x="488" y="2650"/>
                  </a:cubicBezTo>
                  <a:cubicBezTo>
                    <a:pt x="0" y="1850"/>
                    <a:pt x="113" y="988"/>
                    <a:pt x="313" y="113"/>
                  </a:cubicBezTo>
                  <a:cubicBezTo>
                    <a:pt x="338" y="0"/>
                    <a:pt x="513" y="50"/>
                    <a:pt x="488" y="1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6">
              <a:extLst>
                <a:ext uri="{FF2B5EF4-FFF2-40B4-BE49-F238E27FC236}">
                  <a16:creationId xmlns:a16="http://schemas.microsoft.com/office/drawing/2014/main" id="{067EB3DE-AC2D-3F61-4B08-F300451D855D}"/>
                </a:ext>
              </a:extLst>
            </p:cNvPr>
            <p:cNvSpPr/>
            <p:nvPr/>
          </p:nvSpPr>
          <p:spPr>
            <a:xfrm>
              <a:off x="672675" y="3923300"/>
              <a:ext cx="43775" cy="33450"/>
            </a:xfrm>
            <a:custGeom>
              <a:avLst/>
              <a:gdLst/>
              <a:ahLst/>
              <a:cxnLst/>
              <a:rect l="l" t="t" r="r" b="b"/>
              <a:pathLst>
                <a:path w="1751" h="1338" extrusionOk="0">
                  <a:moveTo>
                    <a:pt x="351" y="150"/>
                  </a:moveTo>
                  <a:cubicBezTo>
                    <a:pt x="263" y="462"/>
                    <a:pt x="301" y="787"/>
                    <a:pt x="613" y="962"/>
                  </a:cubicBezTo>
                  <a:cubicBezTo>
                    <a:pt x="813" y="1137"/>
                    <a:pt x="1026" y="1087"/>
                    <a:pt x="1263" y="800"/>
                  </a:cubicBezTo>
                  <a:cubicBezTo>
                    <a:pt x="1301" y="675"/>
                    <a:pt x="1288" y="537"/>
                    <a:pt x="1213" y="425"/>
                  </a:cubicBezTo>
                  <a:cubicBezTo>
                    <a:pt x="1101" y="350"/>
                    <a:pt x="1201" y="175"/>
                    <a:pt x="1326" y="250"/>
                  </a:cubicBezTo>
                  <a:cubicBezTo>
                    <a:pt x="1750" y="512"/>
                    <a:pt x="1413" y="1212"/>
                    <a:pt x="976" y="1262"/>
                  </a:cubicBezTo>
                  <a:cubicBezTo>
                    <a:pt x="326" y="1337"/>
                    <a:pt x="1" y="637"/>
                    <a:pt x="201" y="100"/>
                  </a:cubicBezTo>
                  <a:cubicBezTo>
                    <a:pt x="226" y="0"/>
                    <a:pt x="376" y="38"/>
                    <a:pt x="351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6">
              <a:extLst>
                <a:ext uri="{FF2B5EF4-FFF2-40B4-BE49-F238E27FC236}">
                  <a16:creationId xmlns:a16="http://schemas.microsoft.com/office/drawing/2014/main" id="{A01E841B-82CE-6472-BE6B-5D4621224018}"/>
                </a:ext>
              </a:extLst>
            </p:cNvPr>
            <p:cNvSpPr/>
            <p:nvPr/>
          </p:nvSpPr>
          <p:spPr>
            <a:xfrm>
              <a:off x="692375" y="4315375"/>
              <a:ext cx="32200" cy="31900"/>
            </a:xfrm>
            <a:custGeom>
              <a:avLst/>
              <a:gdLst/>
              <a:ahLst/>
              <a:cxnLst/>
              <a:rect l="l" t="t" r="r" b="b"/>
              <a:pathLst>
                <a:path w="1288" h="1276" extrusionOk="0">
                  <a:moveTo>
                    <a:pt x="838" y="463"/>
                  </a:moveTo>
                  <a:lnTo>
                    <a:pt x="838" y="463"/>
                  </a:lnTo>
                  <a:cubicBezTo>
                    <a:pt x="825" y="375"/>
                    <a:pt x="937" y="325"/>
                    <a:pt x="987" y="388"/>
                  </a:cubicBezTo>
                  <a:cubicBezTo>
                    <a:pt x="1287" y="800"/>
                    <a:pt x="663" y="1275"/>
                    <a:pt x="338" y="863"/>
                  </a:cubicBezTo>
                  <a:cubicBezTo>
                    <a:pt x="0" y="438"/>
                    <a:pt x="575" y="0"/>
                    <a:pt x="937" y="325"/>
                  </a:cubicBezTo>
                  <a:cubicBezTo>
                    <a:pt x="1012" y="388"/>
                    <a:pt x="912" y="488"/>
                    <a:pt x="838" y="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>
              <a:extLst>
                <a:ext uri="{FF2B5EF4-FFF2-40B4-BE49-F238E27FC236}">
                  <a16:creationId xmlns:a16="http://schemas.microsoft.com/office/drawing/2014/main" id="{5DFA3024-A73C-AADB-0AAC-640AE7186446}"/>
                </a:ext>
              </a:extLst>
            </p:cNvPr>
            <p:cNvSpPr/>
            <p:nvPr/>
          </p:nvSpPr>
          <p:spPr>
            <a:xfrm>
              <a:off x="675500" y="4193850"/>
              <a:ext cx="113125" cy="77500"/>
            </a:xfrm>
            <a:custGeom>
              <a:avLst/>
              <a:gdLst/>
              <a:ahLst/>
              <a:cxnLst/>
              <a:rect l="l" t="t" r="r" b="b"/>
              <a:pathLst>
                <a:path w="4525" h="3100" extrusionOk="0">
                  <a:moveTo>
                    <a:pt x="150" y="50"/>
                  </a:moveTo>
                  <a:cubicBezTo>
                    <a:pt x="1338" y="1412"/>
                    <a:pt x="2825" y="2175"/>
                    <a:pt x="4437" y="2924"/>
                  </a:cubicBezTo>
                  <a:cubicBezTo>
                    <a:pt x="4524" y="2962"/>
                    <a:pt x="4462" y="3099"/>
                    <a:pt x="4374" y="3074"/>
                  </a:cubicBezTo>
                  <a:cubicBezTo>
                    <a:pt x="2675" y="2562"/>
                    <a:pt x="1163" y="1550"/>
                    <a:pt x="63" y="150"/>
                  </a:cubicBezTo>
                  <a:cubicBezTo>
                    <a:pt x="0" y="88"/>
                    <a:pt x="100" y="0"/>
                    <a:pt x="1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>
              <a:extLst>
                <a:ext uri="{FF2B5EF4-FFF2-40B4-BE49-F238E27FC236}">
                  <a16:creationId xmlns:a16="http://schemas.microsoft.com/office/drawing/2014/main" id="{A57DADBA-4753-5756-E33B-F174C4FF7728}"/>
                </a:ext>
              </a:extLst>
            </p:cNvPr>
            <p:cNvSpPr/>
            <p:nvPr/>
          </p:nvSpPr>
          <p:spPr>
            <a:xfrm>
              <a:off x="776725" y="4256950"/>
              <a:ext cx="32525" cy="30950"/>
            </a:xfrm>
            <a:custGeom>
              <a:avLst/>
              <a:gdLst/>
              <a:ahLst/>
              <a:cxnLst/>
              <a:rect l="l" t="t" r="r" b="b"/>
              <a:pathLst>
                <a:path w="1301" h="1238" extrusionOk="0">
                  <a:moveTo>
                    <a:pt x="388" y="388"/>
                  </a:moveTo>
                  <a:cubicBezTo>
                    <a:pt x="750" y="1"/>
                    <a:pt x="1300" y="538"/>
                    <a:pt x="925" y="888"/>
                  </a:cubicBezTo>
                  <a:cubicBezTo>
                    <a:pt x="550" y="1238"/>
                    <a:pt x="0" y="600"/>
                    <a:pt x="450" y="350"/>
                  </a:cubicBezTo>
                  <a:cubicBezTo>
                    <a:pt x="550" y="313"/>
                    <a:pt x="638" y="425"/>
                    <a:pt x="563" y="500"/>
                  </a:cubicBezTo>
                  <a:lnTo>
                    <a:pt x="500" y="500"/>
                  </a:lnTo>
                  <a:cubicBezTo>
                    <a:pt x="425" y="563"/>
                    <a:pt x="325" y="463"/>
                    <a:pt x="388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>
              <a:extLst>
                <a:ext uri="{FF2B5EF4-FFF2-40B4-BE49-F238E27FC236}">
                  <a16:creationId xmlns:a16="http://schemas.microsoft.com/office/drawing/2014/main" id="{4602BE55-E055-B328-CCC9-AE4D7C16B5B2}"/>
                </a:ext>
              </a:extLst>
            </p:cNvPr>
            <p:cNvSpPr/>
            <p:nvPr/>
          </p:nvSpPr>
          <p:spPr>
            <a:xfrm>
              <a:off x="793900" y="4233200"/>
              <a:ext cx="9725" cy="5975"/>
            </a:xfrm>
            <a:custGeom>
              <a:avLst/>
              <a:gdLst/>
              <a:ahLst/>
              <a:cxnLst/>
              <a:rect l="l" t="t" r="r" b="b"/>
              <a:pathLst>
                <a:path w="389" h="239" extrusionOk="0">
                  <a:moveTo>
                    <a:pt x="126" y="26"/>
                  </a:moveTo>
                  <a:cubicBezTo>
                    <a:pt x="176" y="26"/>
                    <a:pt x="238" y="13"/>
                    <a:pt x="288" y="13"/>
                  </a:cubicBezTo>
                  <a:cubicBezTo>
                    <a:pt x="376" y="1"/>
                    <a:pt x="388" y="113"/>
                    <a:pt x="338" y="163"/>
                  </a:cubicBezTo>
                  <a:cubicBezTo>
                    <a:pt x="276" y="213"/>
                    <a:pt x="201" y="238"/>
                    <a:pt x="126" y="226"/>
                  </a:cubicBezTo>
                  <a:cubicBezTo>
                    <a:pt x="1" y="226"/>
                    <a:pt x="1" y="26"/>
                    <a:pt x="126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>
              <a:extLst>
                <a:ext uri="{FF2B5EF4-FFF2-40B4-BE49-F238E27FC236}">
                  <a16:creationId xmlns:a16="http://schemas.microsoft.com/office/drawing/2014/main" id="{21A5E35E-7118-455C-04BA-37BA62B6E312}"/>
                </a:ext>
              </a:extLst>
            </p:cNvPr>
            <p:cNvSpPr/>
            <p:nvPr/>
          </p:nvSpPr>
          <p:spPr>
            <a:xfrm>
              <a:off x="764225" y="4097000"/>
              <a:ext cx="6900" cy="10025"/>
            </a:xfrm>
            <a:custGeom>
              <a:avLst/>
              <a:gdLst/>
              <a:ahLst/>
              <a:cxnLst/>
              <a:rect l="l" t="t" r="r" b="b"/>
              <a:pathLst>
                <a:path w="276" h="401" extrusionOk="0">
                  <a:moveTo>
                    <a:pt x="25" y="250"/>
                  </a:moveTo>
                  <a:cubicBezTo>
                    <a:pt x="50" y="163"/>
                    <a:pt x="100" y="88"/>
                    <a:pt x="163" y="38"/>
                  </a:cubicBezTo>
                  <a:cubicBezTo>
                    <a:pt x="213" y="0"/>
                    <a:pt x="275" y="38"/>
                    <a:pt x="263" y="100"/>
                  </a:cubicBezTo>
                  <a:cubicBezTo>
                    <a:pt x="250" y="175"/>
                    <a:pt x="225" y="250"/>
                    <a:pt x="188" y="313"/>
                  </a:cubicBezTo>
                  <a:cubicBezTo>
                    <a:pt x="138" y="400"/>
                    <a:pt x="0" y="338"/>
                    <a:pt x="25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>
              <a:extLst>
                <a:ext uri="{FF2B5EF4-FFF2-40B4-BE49-F238E27FC236}">
                  <a16:creationId xmlns:a16="http://schemas.microsoft.com/office/drawing/2014/main" id="{B8449065-1A86-E35B-FEE3-9CDE22E1E387}"/>
                </a:ext>
              </a:extLst>
            </p:cNvPr>
            <p:cNvSpPr/>
            <p:nvPr/>
          </p:nvSpPr>
          <p:spPr>
            <a:xfrm>
              <a:off x="634250" y="4091375"/>
              <a:ext cx="27850" cy="156850"/>
            </a:xfrm>
            <a:custGeom>
              <a:avLst/>
              <a:gdLst/>
              <a:ahLst/>
              <a:cxnLst/>
              <a:rect l="l" t="t" r="r" b="b"/>
              <a:pathLst>
                <a:path w="1114" h="6274" extrusionOk="0">
                  <a:moveTo>
                    <a:pt x="188" y="100"/>
                  </a:moveTo>
                  <a:cubicBezTo>
                    <a:pt x="251" y="1375"/>
                    <a:pt x="501" y="2600"/>
                    <a:pt x="776" y="3837"/>
                  </a:cubicBezTo>
                  <a:cubicBezTo>
                    <a:pt x="963" y="4649"/>
                    <a:pt x="1113" y="5361"/>
                    <a:pt x="801" y="6161"/>
                  </a:cubicBezTo>
                  <a:cubicBezTo>
                    <a:pt x="751" y="6274"/>
                    <a:pt x="588" y="6236"/>
                    <a:pt x="613" y="6111"/>
                  </a:cubicBezTo>
                  <a:cubicBezTo>
                    <a:pt x="926" y="4936"/>
                    <a:pt x="488" y="3812"/>
                    <a:pt x="263" y="2650"/>
                  </a:cubicBezTo>
                  <a:cubicBezTo>
                    <a:pt x="88" y="1812"/>
                    <a:pt x="1" y="963"/>
                    <a:pt x="13" y="100"/>
                  </a:cubicBezTo>
                  <a:cubicBezTo>
                    <a:pt x="26" y="0"/>
                    <a:pt x="176" y="0"/>
                    <a:pt x="1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>
              <a:extLst>
                <a:ext uri="{FF2B5EF4-FFF2-40B4-BE49-F238E27FC236}">
                  <a16:creationId xmlns:a16="http://schemas.microsoft.com/office/drawing/2014/main" id="{B26F6D63-64C9-179D-071D-823790B29EE3}"/>
                </a:ext>
              </a:extLst>
            </p:cNvPr>
            <p:cNvSpPr/>
            <p:nvPr/>
          </p:nvSpPr>
          <p:spPr>
            <a:xfrm>
              <a:off x="634250" y="4236325"/>
              <a:ext cx="31275" cy="33150"/>
            </a:xfrm>
            <a:custGeom>
              <a:avLst/>
              <a:gdLst/>
              <a:ahLst/>
              <a:cxnLst/>
              <a:rect l="l" t="t" r="r" b="b"/>
              <a:pathLst>
                <a:path w="1251" h="1326" extrusionOk="0">
                  <a:moveTo>
                    <a:pt x="813" y="351"/>
                  </a:moveTo>
                  <a:cubicBezTo>
                    <a:pt x="1251" y="776"/>
                    <a:pt x="526" y="1325"/>
                    <a:pt x="238" y="851"/>
                  </a:cubicBezTo>
                  <a:cubicBezTo>
                    <a:pt x="1" y="476"/>
                    <a:pt x="663" y="1"/>
                    <a:pt x="813" y="476"/>
                  </a:cubicBezTo>
                  <a:cubicBezTo>
                    <a:pt x="826" y="563"/>
                    <a:pt x="726" y="626"/>
                    <a:pt x="663" y="563"/>
                  </a:cubicBezTo>
                  <a:lnTo>
                    <a:pt x="688" y="451"/>
                  </a:lnTo>
                  <a:cubicBezTo>
                    <a:pt x="638" y="363"/>
                    <a:pt x="751" y="276"/>
                    <a:pt x="813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>
              <a:extLst>
                <a:ext uri="{FF2B5EF4-FFF2-40B4-BE49-F238E27FC236}">
                  <a16:creationId xmlns:a16="http://schemas.microsoft.com/office/drawing/2014/main" id="{DCE12594-54EA-9853-298C-015C68E39088}"/>
                </a:ext>
              </a:extLst>
            </p:cNvPr>
            <p:cNvSpPr/>
            <p:nvPr/>
          </p:nvSpPr>
          <p:spPr>
            <a:xfrm>
              <a:off x="691750" y="4241025"/>
              <a:ext cx="22525" cy="72800"/>
            </a:xfrm>
            <a:custGeom>
              <a:avLst/>
              <a:gdLst/>
              <a:ahLst/>
              <a:cxnLst/>
              <a:rect l="l" t="t" r="r" b="b"/>
              <a:pathLst>
                <a:path w="901" h="2912" extrusionOk="0">
                  <a:moveTo>
                    <a:pt x="800" y="263"/>
                  </a:moveTo>
                  <a:cubicBezTo>
                    <a:pt x="213" y="900"/>
                    <a:pt x="263" y="1937"/>
                    <a:pt x="463" y="2724"/>
                  </a:cubicBezTo>
                  <a:cubicBezTo>
                    <a:pt x="488" y="2837"/>
                    <a:pt x="325" y="2912"/>
                    <a:pt x="263" y="2812"/>
                  </a:cubicBezTo>
                  <a:cubicBezTo>
                    <a:pt x="0" y="2387"/>
                    <a:pt x="38" y="1687"/>
                    <a:pt x="100" y="1225"/>
                  </a:cubicBezTo>
                  <a:cubicBezTo>
                    <a:pt x="150" y="800"/>
                    <a:pt x="350" y="413"/>
                    <a:pt x="638" y="100"/>
                  </a:cubicBezTo>
                  <a:cubicBezTo>
                    <a:pt x="750" y="0"/>
                    <a:pt x="900" y="163"/>
                    <a:pt x="80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>
              <a:extLst>
                <a:ext uri="{FF2B5EF4-FFF2-40B4-BE49-F238E27FC236}">
                  <a16:creationId xmlns:a16="http://schemas.microsoft.com/office/drawing/2014/main" id="{D105AB79-BAE9-7A05-4C67-23D6B2C116A9}"/>
                </a:ext>
              </a:extLst>
            </p:cNvPr>
            <p:cNvSpPr/>
            <p:nvPr/>
          </p:nvSpPr>
          <p:spPr>
            <a:xfrm>
              <a:off x="697675" y="4242575"/>
              <a:ext cx="23450" cy="70625"/>
            </a:xfrm>
            <a:custGeom>
              <a:avLst/>
              <a:gdLst/>
              <a:ahLst/>
              <a:cxnLst/>
              <a:rect l="l" t="t" r="r" b="b"/>
              <a:pathLst>
                <a:path w="938" h="2825" extrusionOk="0">
                  <a:moveTo>
                    <a:pt x="76" y="2612"/>
                  </a:moveTo>
                  <a:cubicBezTo>
                    <a:pt x="763" y="2063"/>
                    <a:pt x="501" y="888"/>
                    <a:pt x="388" y="176"/>
                  </a:cubicBezTo>
                  <a:cubicBezTo>
                    <a:pt x="376" y="76"/>
                    <a:pt x="501" y="1"/>
                    <a:pt x="563" y="101"/>
                  </a:cubicBezTo>
                  <a:cubicBezTo>
                    <a:pt x="938" y="800"/>
                    <a:pt x="875" y="2238"/>
                    <a:pt x="188" y="2750"/>
                  </a:cubicBezTo>
                  <a:cubicBezTo>
                    <a:pt x="113" y="2825"/>
                    <a:pt x="1" y="2675"/>
                    <a:pt x="76" y="2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>
              <a:extLst>
                <a:ext uri="{FF2B5EF4-FFF2-40B4-BE49-F238E27FC236}">
                  <a16:creationId xmlns:a16="http://schemas.microsoft.com/office/drawing/2014/main" id="{43693AF7-7A59-A0D8-A241-635988B664D3}"/>
                </a:ext>
              </a:extLst>
            </p:cNvPr>
            <p:cNvSpPr/>
            <p:nvPr/>
          </p:nvSpPr>
          <p:spPr>
            <a:xfrm>
              <a:off x="649250" y="4142600"/>
              <a:ext cx="56900" cy="18150"/>
            </a:xfrm>
            <a:custGeom>
              <a:avLst/>
              <a:gdLst/>
              <a:ahLst/>
              <a:cxnLst/>
              <a:rect l="l" t="t" r="r" b="b"/>
              <a:pathLst>
                <a:path w="2276" h="726" extrusionOk="0">
                  <a:moveTo>
                    <a:pt x="126" y="238"/>
                  </a:moveTo>
                  <a:cubicBezTo>
                    <a:pt x="800" y="1"/>
                    <a:pt x="1550" y="88"/>
                    <a:pt x="2163" y="476"/>
                  </a:cubicBezTo>
                  <a:cubicBezTo>
                    <a:pt x="2275" y="538"/>
                    <a:pt x="2175" y="726"/>
                    <a:pt x="2050" y="663"/>
                  </a:cubicBezTo>
                  <a:cubicBezTo>
                    <a:pt x="1475" y="326"/>
                    <a:pt x="800" y="238"/>
                    <a:pt x="176" y="413"/>
                  </a:cubicBezTo>
                  <a:cubicBezTo>
                    <a:pt x="51" y="438"/>
                    <a:pt x="1" y="263"/>
                    <a:pt x="126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>
              <a:extLst>
                <a:ext uri="{FF2B5EF4-FFF2-40B4-BE49-F238E27FC236}">
                  <a16:creationId xmlns:a16="http://schemas.microsoft.com/office/drawing/2014/main" id="{2A1B079B-C067-D379-F8E9-55EADADFB3A4}"/>
                </a:ext>
              </a:extLst>
            </p:cNvPr>
            <p:cNvSpPr/>
            <p:nvPr/>
          </p:nvSpPr>
          <p:spPr>
            <a:xfrm>
              <a:off x="649575" y="4149800"/>
              <a:ext cx="56250" cy="21250"/>
            </a:xfrm>
            <a:custGeom>
              <a:avLst/>
              <a:gdLst/>
              <a:ahLst/>
              <a:cxnLst/>
              <a:rect l="l" t="t" r="r" b="b"/>
              <a:pathLst>
                <a:path w="2250" h="850" extrusionOk="0">
                  <a:moveTo>
                    <a:pt x="2112" y="400"/>
                  </a:moveTo>
                  <a:cubicBezTo>
                    <a:pt x="1762" y="538"/>
                    <a:pt x="0" y="850"/>
                    <a:pt x="125" y="63"/>
                  </a:cubicBezTo>
                  <a:cubicBezTo>
                    <a:pt x="125" y="25"/>
                    <a:pt x="175" y="0"/>
                    <a:pt x="213" y="13"/>
                  </a:cubicBezTo>
                  <a:cubicBezTo>
                    <a:pt x="463" y="113"/>
                    <a:pt x="638" y="250"/>
                    <a:pt x="912" y="300"/>
                  </a:cubicBezTo>
                  <a:cubicBezTo>
                    <a:pt x="1300" y="363"/>
                    <a:pt x="1687" y="313"/>
                    <a:pt x="2062" y="188"/>
                  </a:cubicBezTo>
                  <a:cubicBezTo>
                    <a:pt x="2200" y="138"/>
                    <a:pt x="2250" y="338"/>
                    <a:pt x="2112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>
              <a:extLst>
                <a:ext uri="{FF2B5EF4-FFF2-40B4-BE49-F238E27FC236}">
                  <a16:creationId xmlns:a16="http://schemas.microsoft.com/office/drawing/2014/main" id="{112FEDBC-E6ED-76C7-F3A4-30C0B279A142}"/>
                </a:ext>
              </a:extLst>
            </p:cNvPr>
            <p:cNvSpPr/>
            <p:nvPr/>
          </p:nvSpPr>
          <p:spPr>
            <a:xfrm>
              <a:off x="710800" y="3810500"/>
              <a:ext cx="26575" cy="82825"/>
            </a:xfrm>
            <a:custGeom>
              <a:avLst/>
              <a:gdLst/>
              <a:ahLst/>
              <a:cxnLst/>
              <a:rect l="l" t="t" r="r" b="b"/>
              <a:pathLst>
                <a:path w="1063" h="3313" extrusionOk="0">
                  <a:moveTo>
                    <a:pt x="363" y="151"/>
                  </a:moveTo>
                  <a:cubicBezTo>
                    <a:pt x="300" y="713"/>
                    <a:pt x="338" y="1275"/>
                    <a:pt x="475" y="1813"/>
                  </a:cubicBezTo>
                  <a:cubicBezTo>
                    <a:pt x="600" y="2300"/>
                    <a:pt x="888" y="2713"/>
                    <a:pt x="1050" y="3175"/>
                  </a:cubicBezTo>
                  <a:cubicBezTo>
                    <a:pt x="1063" y="3262"/>
                    <a:pt x="975" y="3312"/>
                    <a:pt x="913" y="3262"/>
                  </a:cubicBezTo>
                  <a:cubicBezTo>
                    <a:pt x="138" y="2500"/>
                    <a:pt x="1" y="1138"/>
                    <a:pt x="150" y="126"/>
                  </a:cubicBezTo>
                  <a:cubicBezTo>
                    <a:pt x="163" y="1"/>
                    <a:pt x="375" y="26"/>
                    <a:pt x="36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>
              <a:extLst>
                <a:ext uri="{FF2B5EF4-FFF2-40B4-BE49-F238E27FC236}">
                  <a16:creationId xmlns:a16="http://schemas.microsoft.com/office/drawing/2014/main" id="{477BA669-B009-44EC-81A0-F5C9A815DE9E}"/>
                </a:ext>
              </a:extLst>
            </p:cNvPr>
            <p:cNvSpPr/>
            <p:nvPr/>
          </p:nvSpPr>
          <p:spPr>
            <a:xfrm>
              <a:off x="715475" y="3792700"/>
              <a:ext cx="30975" cy="100625"/>
            </a:xfrm>
            <a:custGeom>
              <a:avLst/>
              <a:gdLst/>
              <a:ahLst/>
              <a:cxnLst/>
              <a:rect l="l" t="t" r="r" b="b"/>
              <a:pathLst>
                <a:path w="1239" h="4025" extrusionOk="0">
                  <a:moveTo>
                    <a:pt x="788" y="3824"/>
                  </a:moveTo>
                  <a:cubicBezTo>
                    <a:pt x="901" y="3150"/>
                    <a:pt x="1013" y="2450"/>
                    <a:pt x="851" y="1775"/>
                  </a:cubicBezTo>
                  <a:cubicBezTo>
                    <a:pt x="713" y="1225"/>
                    <a:pt x="401" y="738"/>
                    <a:pt x="88" y="263"/>
                  </a:cubicBezTo>
                  <a:cubicBezTo>
                    <a:pt x="1" y="125"/>
                    <a:pt x="226" y="0"/>
                    <a:pt x="313" y="138"/>
                  </a:cubicBezTo>
                  <a:cubicBezTo>
                    <a:pt x="688" y="700"/>
                    <a:pt x="1038" y="1288"/>
                    <a:pt x="1138" y="1975"/>
                  </a:cubicBezTo>
                  <a:cubicBezTo>
                    <a:pt x="1238" y="2612"/>
                    <a:pt x="1113" y="3262"/>
                    <a:pt x="1001" y="3887"/>
                  </a:cubicBezTo>
                  <a:cubicBezTo>
                    <a:pt x="976" y="4024"/>
                    <a:pt x="776" y="3962"/>
                    <a:pt x="788" y="3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>
              <a:extLst>
                <a:ext uri="{FF2B5EF4-FFF2-40B4-BE49-F238E27FC236}">
                  <a16:creationId xmlns:a16="http://schemas.microsoft.com/office/drawing/2014/main" id="{AA184D5C-BC87-44B4-5F2C-AFF8C7DCD1C7}"/>
                </a:ext>
              </a:extLst>
            </p:cNvPr>
            <p:cNvSpPr/>
            <p:nvPr/>
          </p:nvSpPr>
          <p:spPr>
            <a:xfrm>
              <a:off x="894500" y="4197600"/>
              <a:ext cx="8475" cy="8150"/>
            </a:xfrm>
            <a:custGeom>
              <a:avLst/>
              <a:gdLst/>
              <a:ahLst/>
              <a:cxnLst/>
              <a:rect l="l" t="t" r="r" b="b"/>
              <a:pathLst>
                <a:path w="339" h="326" extrusionOk="0">
                  <a:moveTo>
                    <a:pt x="238" y="313"/>
                  </a:moveTo>
                  <a:cubicBezTo>
                    <a:pt x="151" y="325"/>
                    <a:pt x="76" y="288"/>
                    <a:pt x="26" y="213"/>
                  </a:cubicBezTo>
                  <a:cubicBezTo>
                    <a:pt x="1" y="200"/>
                    <a:pt x="1" y="163"/>
                    <a:pt x="1" y="138"/>
                  </a:cubicBezTo>
                  <a:lnTo>
                    <a:pt x="38" y="50"/>
                  </a:lnTo>
                  <a:cubicBezTo>
                    <a:pt x="38" y="13"/>
                    <a:pt x="101" y="0"/>
                    <a:pt x="126" y="38"/>
                  </a:cubicBezTo>
                  <a:lnTo>
                    <a:pt x="263" y="175"/>
                  </a:lnTo>
                  <a:cubicBezTo>
                    <a:pt x="338" y="200"/>
                    <a:pt x="326" y="325"/>
                    <a:pt x="238" y="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>
              <a:extLst>
                <a:ext uri="{FF2B5EF4-FFF2-40B4-BE49-F238E27FC236}">
                  <a16:creationId xmlns:a16="http://schemas.microsoft.com/office/drawing/2014/main" id="{0AA6D032-0323-9823-3A5C-09A0BC139D7A}"/>
                </a:ext>
              </a:extLst>
            </p:cNvPr>
            <p:cNvSpPr/>
            <p:nvPr/>
          </p:nvSpPr>
          <p:spPr>
            <a:xfrm>
              <a:off x="900450" y="4190725"/>
              <a:ext cx="59050" cy="15025"/>
            </a:xfrm>
            <a:custGeom>
              <a:avLst/>
              <a:gdLst/>
              <a:ahLst/>
              <a:cxnLst/>
              <a:rect l="l" t="t" r="r" b="b"/>
              <a:pathLst>
                <a:path w="2362" h="601" extrusionOk="0">
                  <a:moveTo>
                    <a:pt x="63" y="475"/>
                  </a:moveTo>
                  <a:cubicBezTo>
                    <a:pt x="737" y="138"/>
                    <a:pt x="1537" y="0"/>
                    <a:pt x="2274" y="225"/>
                  </a:cubicBezTo>
                  <a:cubicBezTo>
                    <a:pt x="2362" y="250"/>
                    <a:pt x="2349" y="413"/>
                    <a:pt x="2249" y="400"/>
                  </a:cubicBezTo>
                  <a:cubicBezTo>
                    <a:pt x="1500" y="313"/>
                    <a:pt x="825" y="313"/>
                    <a:pt x="113" y="588"/>
                  </a:cubicBezTo>
                  <a:cubicBezTo>
                    <a:pt x="50" y="600"/>
                    <a:pt x="0" y="500"/>
                    <a:pt x="63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>
              <a:extLst>
                <a:ext uri="{FF2B5EF4-FFF2-40B4-BE49-F238E27FC236}">
                  <a16:creationId xmlns:a16="http://schemas.microsoft.com/office/drawing/2014/main" id="{82510DC9-B04B-141D-5475-8121108AC9A0}"/>
                </a:ext>
              </a:extLst>
            </p:cNvPr>
            <p:cNvSpPr/>
            <p:nvPr/>
          </p:nvSpPr>
          <p:spPr>
            <a:xfrm>
              <a:off x="934175" y="4183525"/>
              <a:ext cx="25325" cy="16900"/>
            </a:xfrm>
            <a:custGeom>
              <a:avLst/>
              <a:gdLst/>
              <a:ahLst/>
              <a:cxnLst/>
              <a:rect l="l" t="t" r="r" b="b"/>
              <a:pathLst>
                <a:path w="1013" h="676" extrusionOk="0">
                  <a:moveTo>
                    <a:pt x="825" y="613"/>
                  </a:moveTo>
                  <a:cubicBezTo>
                    <a:pt x="613" y="351"/>
                    <a:pt x="376" y="276"/>
                    <a:pt x="76" y="163"/>
                  </a:cubicBezTo>
                  <a:cubicBezTo>
                    <a:pt x="1" y="126"/>
                    <a:pt x="13" y="1"/>
                    <a:pt x="101" y="1"/>
                  </a:cubicBezTo>
                  <a:cubicBezTo>
                    <a:pt x="451" y="26"/>
                    <a:pt x="763" y="201"/>
                    <a:pt x="963" y="501"/>
                  </a:cubicBezTo>
                  <a:cubicBezTo>
                    <a:pt x="1013" y="576"/>
                    <a:pt x="888" y="676"/>
                    <a:pt x="825" y="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>
              <a:extLst>
                <a:ext uri="{FF2B5EF4-FFF2-40B4-BE49-F238E27FC236}">
                  <a16:creationId xmlns:a16="http://schemas.microsoft.com/office/drawing/2014/main" id="{39043351-AFBD-B0ED-D789-7C611B334A1C}"/>
                </a:ext>
              </a:extLst>
            </p:cNvPr>
            <p:cNvSpPr/>
            <p:nvPr/>
          </p:nvSpPr>
          <p:spPr>
            <a:xfrm>
              <a:off x="893875" y="4145425"/>
              <a:ext cx="26575" cy="55325"/>
            </a:xfrm>
            <a:custGeom>
              <a:avLst/>
              <a:gdLst/>
              <a:ahLst/>
              <a:cxnLst/>
              <a:rect l="l" t="t" r="r" b="b"/>
              <a:pathLst>
                <a:path w="1063" h="2213" extrusionOk="0">
                  <a:moveTo>
                    <a:pt x="38" y="2075"/>
                  </a:moveTo>
                  <a:cubicBezTo>
                    <a:pt x="213" y="1775"/>
                    <a:pt x="363" y="1462"/>
                    <a:pt x="488" y="1125"/>
                  </a:cubicBezTo>
                  <a:cubicBezTo>
                    <a:pt x="600" y="775"/>
                    <a:pt x="538" y="475"/>
                    <a:pt x="488" y="125"/>
                  </a:cubicBezTo>
                  <a:cubicBezTo>
                    <a:pt x="475" y="25"/>
                    <a:pt x="613" y="0"/>
                    <a:pt x="638" y="75"/>
                  </a:cubicBezTo>
                  <a:cubicBezTo>
                    <a:pt x="1063" y="775"/>
                    <a:pt x="600" y="1612"/>
                    <a:pt x="126" y="2162"/>
                  </a:cubicBezTo>
                  <a:cubicBezTo>
                    <a:pt x="76" y="2212"/>
                    <a:pt x="1" y="2137"/>
                    <a:pt x="26" y="2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>
              <a:extLst>
                <a:ext uri="{FF2B5EF4-FFF2-40B4-BE49-F238E27FC236}">
                  <a16:creationId xmlns:a16="http://schemas.microsoft.com/office/drawing/2014/main" id="{20177B49-DC1B-1FB8-A97D-84FEFB65648F}"/>
                </a:ext>
              </a:extLst>
            </p:cNvPr>
            <p:cNvSpPr/>
            <p:nvPr/>
          </p:nvSpPr>
          <p:spPr>
            <a:xfrm>
              <a:off x="904500" y="4144175"/>
              <a:ext cx="16900" cy="34700"/>
            </a:xfrm>
            <a:custGeom>
              <a:avLst/>
              <a:gdLst/>
              <a:ahLst/>
              <a:cxnLst/>
              <a:rect l="l" t="t" r="r" b="b"/>
              <a:pathLst>
                <a:path w="676" h="1388" extrusionOk="0">
                  <a:moveTo>
                    <a:pt x="300" y="138"/>
                  </a:moveTo>
                  <a:cubicBezTo>
                    <a:pt x="563" y="450"/>
                    <a:pt x="675" y="875"/>
                    <a:pt x="625" y="1287"/>
                  </a:cubicBezTo>
                  <a:cubicBezTo>
                    <a:pt x="600" y="1387"/>
                    <a:pt x="463" y="1350"/>
                    <a:pt x="450" y="1262"/>
                  </a:cubicBezTo>
                  <a:cubicBezTo>
                    <a:pt x="425" y="875"/>
                    <a:pt x="375" y="575"/>
                    <a:pt x="100" y="288"/>
                  </a:cubicBezTo>
                  <a:cubicBezTo>
                    <a:pt x="1" y="150"/>
                    <a:pt x="188" y="0"/>
                    <a:pt x="300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>
              <a:extLst>
                <a:ext uri="{FF2B5EF4-FFF2-40B4-BE49-F238E27FC236}">
                  <a16:creationId xmlns:a16="http://schemas.microsoft.com/office/drawing/2014/main" id="{994A0A9C-6BD0-E80B-11CC-2F4DDA9301D3}"/>
                </a:ext>
              </a:extLst>
            </p:cNvPr>
            <p:cNvSpPr/>
            <p:nvPr/>
          </p:nvSpPr>
          <p:spPr>
            <a:xfrm>
              <a:off x="915425" y="4169150"/>
              <a:ext cx="22525" cy="11275"/>
            </a:xfrm>
            <a:custGeom>
              <a:avLst/>
              <a:gdLst/>
              <a:ahLst/>
              <a:cxnLst/>
              <a:rect l="l" t="t" r="r" b="b"/>
              <a:pathLst>
                <a:path w="901" h="451" extrusionOk="0">
                  <a:moveTo>
                    <a:pt x="113" y="238"/>
                  </a:moveTo>
                  <a:cubicBezTo>
                    <a:pt x="338" y="176"/>
                    <a:pt x="538" y="76"/>
                    <a:pt x="763" y="26"/>
                  </a:cubicBezTo>
                  <a:cubicBezTo>
                    <a:pt x="851" y="1"/>
                    <a:pt x="901" y="113"/>
                    <a:pt x="826" y="163"/>
                  </a:cubicBezTo>
                  <a:cubicBezTo>
                    <a:pt x="626" y="288"/>
                    <a:pt x="401" y="376"/>
                    <a:pt x="163" y="426"/>
                  </a:cubicBezTo>
                  <a:cubicBezTo>
                    <a:pt x="51" y="451"/>
                    <a:pt x="1" y="276"/>
                    <a:pt x="113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>
              <a:extLst>
                <a:ext uri="{FF2B5EF4-FFF2-40B4-BE49-F238E27FC236}">
                  <a16:creationId xmlns:a16="http://schemas.microsoft.com/office/drawing/2014/main" id="{92B82C8E-D747-AABA-2D11-2111CE990999}"/>
                </a:ext>
              </a:extLst>
            </p:cNvPr>
            <p:cNvSpPr/>
            <p:nvPr/>
          </p:nvSpPr>
          <p:spPr>
            <a:xfrm>
              <a:off x="922925" y="4169150"/>
              <a:ext cx="15975" cy="19725"/>
            </a:xfrm>
            <a:custGeom>
              <a:avLst/>
              <a:gdLst/>
              <a:ahLst/>
              <a:cxnLst/>
              <a:rect l="l" t="t" r="r" b="b"/>
              <a:pathLst>
                <a:path w="639" h="789" extrusionOk="0">
                  <a:moveTo>
                    <a:pt x="588" y="226"/>
                  </a:moveTo>
                  <a:cubicBezTo>
                    <a:pt x="488" y="413"/>
                    <a:pt x="363" y="588"/>
                    <a:pt x="213" y="726"/>
                  </a:cubicBezTo>
                  <a:cubicBezTo>
                    <a:pt x="138" y="788"/>
                    <a:pt x="1" y="701"/>
                    <a:pt x="51" y="613"/>
                  </a:cubicBezTo>
                  <a:cubicBezTo>
                    <a:pt x="163" y="438"/>
                    <a:pt x="288" y="288"/>
                    <a:pt x="401" y="126"/>
                  </a:cubicBezTo>
                  <a:cubicBezTo>
                    <a:pt x="463" y="1"/>
                    <a:pt x="638" y="101"/>
                    <a:pt x="576" y="2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>
              <a:extLst>
                <a:ext uri="{FF2B5EF4-FFF2-40B4-BE49-F238E27FC236}">
                  <a16:creationId xmlns:a16="http://schemas.microsoft.com/office/drawing/2014/main" id="{DB2E7982-6D81-EE40-DA04-9D9DEFA137D5}"/>
                </a:ext>
              </a:extLst>
            </p:cNvPr>
            <p:cNvSpPr/>
            <p:nvPr/>
          </p:nvSpPr>
          <p:spPr>
            <a:xfrm>
              <a:off x="924500" y="4181650"/>
              <a:ext cx="17525" cy="6900"/>
            </a:xfrm>
            <a:custGeom>
              <a:avLst/>
              <a:gdLst/>
              <a:ahLst/>
              <a:cxnLst/>
              <a:rect l="l" t="t" r="r" b="b"/>
              <a:pathLst>
                <a:path w="701" h="276" extrusionOk="0">
                  <a:moveTo>
                    <a:pt x="125" y="51"/>
                  </a:moveTo>
                  <a:cubicBezTo>
                    <a:pt x="288" y="1"/>
                    <a:pt x="463" y="26"/>
                    <a:pt x="613" y="113"/>
                  </a:cubicBezTo>
                  <a:cubicBezTo>
                    <a:pt x="700" y="163"/>
                    <a:pt x="638" y="276"/>
                    <a:pt x="550" y="251"/>
                  </a:cubicBezTo>
                  <a:lnTo>
                    <a:pt x="175" y="238"/>
                  </a:lnTo>
                  <a:cubicBezTo>
                    <a:pt x="50" y="263"/>
                    <a:pt x="0" y="88"/>
                    <a:pt x="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>
              <a:extLst>
                <a:ext uri="{FF2B5EF4-FFF2-40B4-BE49-F238E27FC236}">
                  <a16:creationId xmlns:a16="http://schemas.microsoft.com/office/drawing/2014/main" id="{D92E65B9-E03B-50B5-40CD-C6DD2B0FD7BE}"/>
                </a:ext>
              </a:extLst>
            </p:cNvPr>
            <p:cNvSpPr/>
            <p:nvPr/>
          </p:nvSpPr>
          <p:spPr>
            <a:xfrm>
              <a:off x="933250" y="4149475"/>
              <a:ext cx="28750" cy="23450"/>
            </a:xfrm>
            <a:custGeom>
              <a:avLst/>
              <a:gdLst/>
              <a:ahLst/>
              <a:cxnLst/>
              <a:rect l="l" t="t" r="r" b="b"/>
              <a:pathLst>
                <a:path w="1150" h="938" extrusionOk="0">
                  <a:moveTo>
                    <a:pt x="513" y="788"/>
                  </a:moveTo>
                  <a:cubicBezTo>
                    <a:pt x="0" y="675"/>
                    <a:pt x="288" y="1"/>
                    <a:pt x="713" y="101"/>
                  </a:cubicBezTo>
                  <a:cubicBezTo>
                    <a:pt x="1150" y="201"/>
                    <a:pt x="1025" y="938"/>
                    <a:pt x="525" y="788"/>
                  </a:cubicBezTo>
                  <a:cubicBezTo>
                    <a:pt x="413" y="750"/>
                    <a:pt x="425" y="588"/>
                    <a:pt x="550" y="600"/>
                  </a:cubicBezTo>
                  <a:lnTo>
                    <a:pt x="550" y="613"/>
                  </a:lnTo>
                  <a:cubicBezTo>
                    <a:pt x="663" y="650"/>
                    <a:pt x="613" y="813"/>
                    <a:pt x="500" y="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>
              <a:extLst>
                <a:ext uri="{FF2B5EF4-FFF2-40B4-BE49-F238E27FC236}">
                  <a16:creationId xmlns:a16="http://schemas.microsoft.com/office/drawing/2014/main" id="{67A58683-52A5-38A3-1A6A-54A6488D216A}"/>
                </a:ext>
              </a:extLst>
            </p:cNvPr>
            <p:cNvSpPr/>
            <p:nvPr/>
          </p:nvSpPr>
          <p:spPr>
            <a:xfrm>
              <a:off x="37012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1812" y="288"/>
                  </a:moveTo>
                  <a:cubicBezTo>
                    <a:pt x="3374" y="101"/>
                    <a:pt x="4461" y="1900"/>
                    <a:pt x="3337" y="3125"/>
                  </a:cubicBezTo>
                  <a:cubicBezTo>
                    <a:pt x="2450" y="4062"/>
                    <a:pt x="987" y="3612"/>
                    <a:pt x="88" y="2962"/>
                  </a:cubicBezTo>
                  <a:cubicBezTo>
                    <a:pt x="50" y="2937"/>
                    <a:pt x="0" y="3000"/>
                    <a:pt x="38" y="3025"/>
                  </a:cubicBezTo>
                  <a:cubicBezTo>
                    <a:pt x="1050" y="3962"/>
                    <a:pt x="2987" y="4175"/>
                    <a:pt x="3712" y="2787"/>
                  </a:cubicBezTo>
                  <a:cubicBezTo>
                    <a:pt x="4424" y="1438"/>
                    <a:pt x="3249" y="1"/>
                    <a:pt x="1812" y="176"/>
                  </a:cubicBezTo>
                  <a:cubicBezTo>
                    <a:pt x="1737" y="188"/>
                    <a:pt x="1737" y="288"/>
                    <a:pt x="1812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>
              <a:extLst>
                <a:ext uri="{FF2B5EF4-FFF2-40B4-BE49-F238E27FC236}">
                  <a16:creationId xmlns:a16="http://schemas.microsoft.com/office/drawing/2014/main" id="{585B7A41-3FCF-C3D7-AB20-8C7F33A23242}"/>
                </a:ext>
              </a:extLst>
            </p:cNvPr>
            <p:cNvSpPr/>
            <p:nvPr/>
          </p:nvSpPr>
          <p:spPr>
            <a:xfrm>
              <a:off x="3442900" y="1237425"/>
              <a:ext cx="263700" cy="147175"/>
            </a:xfrm>
            <a:custGeom>
              <a:avLst/>
              <a:gdLst/>
              <a:ahLst/>
              <a:cxnLst/>
              <a:rect l="l" t="t" r="r" b="b"/>
              <a:pathLst>
                <a:path w="10548" h="5887" extrusionOk="0">
                  <a:moveTo>
                    <a:pt x="10523" y="5812"/>
                  </a:moveTo>
                  <a:cubicBezTo>
                    <a:pt x="9198" y="3937"/>
                    <a:pt x="7998" y="1513"/>
                    <a:pt x="5686" y="738"/>
                  </a:cubicBezTo>
                  <a:cubicBezTo>
                    <a:pt x="3949" y="151"/>
                    <a:pt x="1475" y="1"/>
                    <a:pt x="25" y="1263"/>
                  </a:cubicBezTo>
                  <a:cubicBezTo>
                    <a:pt x="0" y="1288"/>
                    <a:pt x="38" y="1338"/>
                    <a:pt x="75" y="1313"/>
                  </a:cubicBezTo>
                  <a:cubicBezTo>
                    <a:pt x="1700" y="113"/>
                    <a:pt x="4462" y="288"/>
                    <a:pt x="6224" y="1138"/>
                  </a:cubicBezTo>
                  <a:cubicBezTo>
                    <a:pt x="8136" y="2063"/>
                    <a:pt x="9248" y="4175"/>
                    <a:pt x="10448" y="5849"/>
                  </a:cubicBezTo>
                  <a:cubicBezTo>
                    <a:pt x="10485" y="5887"/>
                    <a:pt x="10548" y="5849"/>
                    <a:pt x="10523" y="5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>
              <a:extLst>
                <a:ext uri="{FF2B5EF4-FFF2-40B4-BE49-F238E27FC236}">
                  <a16:creationId xmlns:a16="http://schemas.microsoft.com/office/drawing/2014/main" id="{34DE6AF3-05ED-EFEF-DF94-4D12B59C46E4}"/>
                </a:ext>
              </a:extLst>
            </p:cNvPr>
            <p:cNvSpPr/>
            <p:nvPr/>
          </p:nvSpPr>
          <p:spPr>
            <a:xfrm>
              <a:off x="3410100" y="1277100"/>
              <a:ext cx="100300" cy="85325"/>
            </a:xfrm>
            <a:custGeom>
              <a:avLst/>
              <a:gdLst/>
              <a:ahLst/>
              <a:cxnLst/>
              <a:rect l="l" t="t" r="r" b="b"/>
              <a:pathLst>
                <a:path w="4012" h="3413" extrusionOk="0">
                  <a:moveTo>
                    <a:pt x="1087" y="51"/>
                  </a:moveTo>
                  <a:cubicBezTo>
                    <a:pt x="575" y="913"/>
                    <a:pt x="388" y="2100"/>
                    <a:pt x="1225" y="2838"/>
                  </a:cubicBezTo>
                  <a:cubicBezTo>
                    <a:pt x="1700" y="3263"/>
                    <a:pt x="2837" y="3412"/>
                    <a:pt x="3387" y="2988"/>
                  </a:cubicBezTo>
                  <a:cubicBezTo>
                    <a:pt x="4012" y="2513"/>
                    <a:pt x="3924" y="1363"/>
                    <a:pt x="3187" y="1026"/>
                  </a:cubicBezTo>
                  <a:cubicBezTo>
                    <a:pt x="2749" y="826"/>
                    <a:pt x="2237" y="851"/>
                    <a:pt x="1812" y="1101"/>
                  </a:cubicBezTo>
                  <a:cubicBezTo>
                    <a:pt x="1175" y="1463"/>
                    <a:pt x="775" y="2425"/>
                    <a:pt x="25" y="2538"/>
                  </a:cubicBezTo>
                  <a:cubicBezTo>
                    <a:pt x="0" y="2538"/>
                    <a:pt x="0" y="2588"/>
                    <a:pt x="25" y="2588"/>
                  </a:cubicBezTo>
                  <a:cubicBezTo>
                    <a:pt x="438" y="2575"/>
                    <a:pt x="675" y="2300"/>
                    <a:pt x="950" y="2013"/>
                  </a:cubicBezTo>
                  <a:cubicBezTo>
                    <a:pt x="1225" y="1725"/>
                    <a:pt x="1512" y="1351"/>
                    <a:pt x="1862" y="1201"/>
                  </a:cubicBezTo>
                  <a:cubicBezTo>
                    <a:pt x="2724" y="838"/>
                    <a:pt x="3724" y="1088"/>
                    <a:pt x="3587" y="2200"/>
                  </a:cubicBezTo>
                  <a:cubicBezTo>
                    <a:pt x="3662" y="2550"/>
                    <a:pt x="3524" y="2775"/>
                    <a:pt x="3174" y="2850"/>
                  </a:cubicBezTo>
                  <a:cubicBezTo>
                    <a:pt x="3087" y="2975"/>
                    <a:pt x="2949" y="3063"/>
                    <a:pt x="2799" y="3063"/>
                  </a:cubicBezTo>
                  <a:cubicBezTo>
                    <a:pt x="2737" y="3063"/>
                    <a:pt x="2675" y="3063"/>
                    <a:pt x="2612" y="3063"/>
                  </a:cubicBezTo>
                  <a:cubicBezTo>
                    <a:pt x="2362" y="3100"/>
                    <a:pt x="2100" y="3088"/>
                    <a:pt x="1850" y="3038"/>
                  </a:cubicBezTo>
                  <a:cubicBezTo>
                    <a:pt x="488" y="2688"/>
                    <a:pt x="613" y="1038"/>
                    <a:pt x="1150" y="88"/>
                  </a:cubicBezTo>
                  <a:cubicBezTo>
                    <a:pt x="1175" y="38"/>
                    <a:pt x="1112" y="1"/>
                    <a:pt x="1087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>
              <a:extLst>
                <a:ext uri="{FF2B5EF4-FFF2-40B4-BE49-F238E27FC236}">
                  <a16:creationId xmlns:a16="http://schemas.microsoft.com/office/drawing/2014/main" id="{C2356CC1-E6D5-C2E1-B974-7ADD36B55410}"/>
                </a:ext>
              </a:extLst>
            </p:cNvPr>
            <p:cNvSpPr/>
            <p:nvPr/>
          </p:nvSpPr>
          <p:spPr>
            <a:xfrm>
              <a:off x="3347925" y="1331775"/>
              <a:ext cx="55325" cy="13775"/>
            </a:xfrm>
            <a:custGeom>
              <a:avLst/>
              <a:gdLst/>
              <a:ahLst/>
              <a:cxnLst/>
              <a:rect l="l" t="t" r="r" b="b"/>
              <a:pathLst>
                <a:path w="2213" h="551" extrusionOk="0">
                  <a:moveTo>
                    <a:pt x="2162" y="401"/>
                  </a:moveTo>
                  <a:cubicBezTo>
                    <a:pt x="1387" y="476"/>
                    <a:pt x="775" y="251"/>
                    <a:pt x="50" y="13"/>
                  </a:cubicBezTo>
                  <a:cubicBezTo>
                    <a:pt x="13" y="1"/>
                    <a:pt x="0" y="63"/>
                    <a:pt x="25" y="76"/>
                  </a:cubicBezTo>
                  <a:cubicBezTo>
                    <a:pt x="625" y="501"/>
                    <a:pt x="1475" y="551"/>
                    <a:pt x="2162" y="476"/>
                  </a:cubicBezTo>
                  <a:cubicBezTo>
                    <a:pt x="2212" y="476"/>
                    <a:pt x="2212" y="401"/>
                    <a:pt x="2162" y="4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>
              <a:extLst>
                <a:ext uri="{FF2B5EF4-FFF2-40B4-BE49-F238E27FC236}">
                  <a16:creationId xmlns:a16="http://schemas.microsoft.com/office/drawing/2014/main" id="{B85D2B40-02FA-6F4A-7F57-23C9BA30F952}"/>
                </a:ext>
              </a:extLst>
            </p:cNvPr>
            <p:cNvSpPr/>
            <p:nvPr/>
          </p:nvSpPr>
          <p:spPr>
            <a:xfrm>
              <a:off x="3593475" y="1301475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2200" y="76"/>
                  </a:moveTo>
                  <a:cubicBezTo>
                    <a:pt x="2725" y="738"/>
                    <a:pt x="3187" y="1563"/>
                    <a:pt x="2938" y="2450"/>
                  </a:cubicBezTo>
                  <a:cubicBezTo>
                    <a:pt x="2813" y="2912"/>
                    <a:pt x="2488" y="3287"/>
                    <a:pt x="2050" y="3500"/>
                  </a:cubicBezTo>
                  <a:cubicBezTo>
                    <a:pt x="1775" y="3662"/>
                    <a:pt x="1463" y="3737"/>
                    <a:pt x="1138" y="3737"/>
                  </a:cubicBezTo>
                  <a:cubicBezTo>
                    <a:pt x="413" y="3725"/>
                    <a:pt x="263" y="3300"/>
                    <a:pt x="688" y="2475"/>
                  </a:cubicBezTo>
                  <a:cubicBezTo>
                    <a:pt x="726" y="2512"/>
                    <a:pt x="788" y="2475"/>
                    <a:pt x="763" y="2425"/>
                  </a:cubicBezTo>
                  <a:cubicBezTo>
                    <a:pt x="476" y="2063"/>
                    <a:pt x="138" y="2475"/>
                    <a:pt x="88" y="2812"/>
                  </a:cubicBezTo>
                  <a:cubicBezTo>
                    <a:pt x="1" y="3487"/>
                    <a:pt x="676" y="3862"/>
                    <a:pt x="1263" y="3837"/>
                  </a:cubicBezTo>
                  <a:cubicBezTo>
                    <a:pt x="2063" y="3812"/>
                    <a:pt x="2838" y="3250"/>
                    <a:pt x="3050" y="2475"/>
                  </a:cubicBezTo>
                  <a:cubicBezTo>
                    <a:pt x="3300" y="1563"/>
                    <a:pt x="2825" y="700"/>
                    <a:pt x="2238" y="26"/>
                  </a:cubicBezTo>
                  <a:cubicBezTo>
                    <a:pt x="2213" y="1"/>
                    <a:pt x="2175" y="38"/>
                    <a:pt x="220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>
              <a:extLst>
                <a:ext uri="{FF2B5EF4-FFF2-40B4-BE49-F238E27FC236}">
                  <a16:creationId xmlns:a16="http://schemas.microsoft.com/office/drawing/2014/main" id="{708B6841-DD8B-B3A9-1F98-B6BB23B33B87}"/>
                </a:ext>
              </a:extLst>
            </p:cNvPr>
            <p:cNvSpPr/>
            <p:nvPr/>
          </p:nvSpPr>
          <p:spPr>
            <a:xfrm>
              <a:off x="3666275" y="1329600"/>
              <a:ext cx="22825" cy="110925"/>
            </a:xfrm>
            <a:custGeom>
              <a:avLst/>
              <a:gdLst/>
              <a:ahLst/>
              <a:cxnLst/>
              <a:rect l="l" t="t" r="r" b="b"/>
              <a:pathLst>
                <a:path w="913" h="4437" extrusionOk="0">
                  <a:moveTo>
                    <a:pt x="38" y="113"/>
                  </a:moveTo>
                  <a:cubicBezTo>
                    <a:pt x="888" y="1113"/>
                    <a:pt x="913" y="3249"/>
                    <a:pt x="338" y="4374"/>
                  </a:cubicBezTo>
                  <a:cubicBezTo>
                    <a:pt x="325" y="4412"/>
                    <a:pt x="363" y="4437"/>
                    <a:pt x="388" y="4399"/>
                  </a:cubicBezTo>
                  <a:cubicBezTo>
                    <a:pt x="913" y="3712"/>
                    <a:pt x="825" y="2725"/>
                    <a:pt x="738" y="1925"/>
                  </a:cubicBezTo>
                  <a:cubicBezTo>
                    <a:pt x="663" y="1250"/>
                    <a:pt x="550" y="563"/>
                    <a:pt x="100" y="50"/>
                  </a:cubicBezTo>
                  <a:cubicBezTo>
                    <a:pt x="63" y="0"/>
                    <a:pt x="1" y="63"/>
                    <a:pt x="3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>
              <a:extLst>
                <a:ext uri="{FF2B5EF4-FFF2-40B4-BE49-F238E27FC236}">
                  <a16:creationId xmlns:a16="http://schemas.microsoft.com/office/drawing/2014/main" id="{75257D43-0462-9DB7-50DE-5E9B920EF32F}"/>
                </a:ext>
              </a:extLst>
            </p:cNvPr>
            <p:cNvSpPr/>
            <p:nvPr/>
          </p:nvSpPr>
          <p:spPr>
            <a:xfrm>
              <a:off x="3666600" y="1439875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38"/>
                  </a:moveTo>
                  <a:cubicBezTo>
                    <a:pt x="262" y="1"/>
                    <a:pt x="162" y="13"/>
                    <a:pt x="87" y="88"/>
                  </a:cubicBezTo>
                  <a:cubicBezTo>
                    <a:pt x="25" y="151"/>
                    <a:pt x="0" y="238"/>
                    <a:pt x="25" y="326"/>
                  </a:cubicBezTo>
                  <a:cubicBezTo>
                    <a:pt x="25" y="363"/>
                    <a:pt x="38" y="388"/>
                    <a:pt x="50" y="413"/>
                  </a:cubicBezTo>
                  <a:cubicBezTo>
                    <a:pt x="87" y="438"/>
                    <a:pt x="125" y="451"/>
                    <a:pt x="162" y="463"/>
                  </a:cubicBezTo>
                  <a:cubicBezTo>
                    <a:pt x="287" y="488"/>
                    <a:pt x="412" y="413"/>
                    <a:pt x="462" y="288"/>
                  </a:cubicBezTo>
                  <a:cubicBezTo>
                    <a:pt x="487" y="163"/>
                    <a:pt x="375" y="38"/>
                    <a:pt x="250" y="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>
              <a:extLst>
                <a:ext uri="{FF2B5EF4-FFF2-40B4-BE49-F238E27FC236}">
                  <a16:creationId xmlns:a16="http://schemas.microsoft.com/office/drawing/2014/main" id="{AF2982FA-4BD8-60AD-DC77-309798E3CB3A}"/>
                </a:ext>
              </a:extLst>
            </p:cNvPr>
            <p:cNvSpPr/>
            <p:nvPr/>
          </p:nvSpPr>
          <p:spPr>
            <a:xfrm>
              <a:off x="3665025" y="1437700"/>
              <a:ext cx="17825" cy="16275"/>
            </a:xfrm>
            <a:custGeom>
              <a:avLst/>
              <a:gdLst/>
              <a:ahLst/>
              <a:cxnLst/>
              <a:rect l="l" t="t" r="r" b="b"/>
              <a:pathLst>
                <a:path w="713" h="651" extrusionOk="0">
                  <a:moveTo>
                    <a:pt x="438" y="63"/>
                  </a:moveTo>
                  <a:cubicBezTo>
                    <a:pt x="263" y="0"/>
                    <a:pt x="88" y="100"/>
                    <a:pt x="38" y="263"/>
                  </a:cubicBezTo>
                  <a:cubicBezTo>
                    <a:pt x="1" y="425"/>
                    <a:pt x="51" y="575"/>
                    <a:pt x="225" y="600"/>
                  </a:cubicBezTo>
                  <a:cubicBezTo>
                    <a:pt x="625" y="650"/>
                    <a:pt x="713" y="88"/>
                    <a:pt x="313" y="88"/>
                  </a:cubicBezTo>
                  <a:cubicBezTo>
                    <a:pt x="263" y="88"/>
                    <a:pt x="250" y="163"/>
                    <a:pt x="300" y="175"/>
                  </a:cubicBezTo>
                  <a:cubicBezTo>
                    <a:pt x="413" y="500"/>
                    <a:pt x="400" y="575"/>
                    <a:pt x="250" y="388"/>
                  </a:cubicBezTo>
                  <a:cubicBezTo>
                    <a:pt x="76" y="288"/>
                    <a:pt x="125" y="213"/>
                    <a:pt x="400" y="188"/>
                  </a:cubicBezTo>
                  <a:cubicBezTo>
                    <a:pt x="475" y="213"/>
                    <a:pt x="513" y="88"/>
                    <a:pt x="4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>
              <a:extLst>
                <a:ext uri="{FF2B5EF4-FFF2-40B4-BE49-F238E27FC236}">
                  <a16:creationId xmlns:a16="http://schemas.microsoft.com/office/drawing/2014/main" id="{59D7137A-0406-D1EF-C8FC-196BC4981E51}"/>
                </a:ext>
              </a:extLst>
            </p:cNvPr>
            <p:cNvSpPr/>
            <p:nvPr/>
          </p:nvSpPr>
          <p:spPr>
            <a:xfrm>
              <a:off x="343790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25" y="100"/>
                  </a:lnTo>
                  <a:cubicBezTo>
                    <a:pt x="38" y="125"/>
                    <a:pt x="75" y="125"/>
                    <a:pt x="88" y="100"/>
                  </a:cubicBezTo>
                  <a:lnTo>
                    <a:pt x="88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>
              <a:extLst>
                <a:ext uri="{FF2B5EF4-FFF2-40B4-BE49-F238E27FC236}">
                  <a16:creationId xmlns:a16="http://schemas.microsoft.com/office/drawing/2014/main" id="{93BAFEA4-681A-7FDF-D9FD-F74F4AF79EF1}"/>
                </a:ext>
              </a:extLst>
            </p:cNvPr>
            <p:cNvSpPr/>
            <p:nvPr/>
          </p:nvSpPr>
          <p:spPr>
            <a:xfrm>
              <a:off x="3308550" y="1315225"/>
              <a:ext cx="42200" cy="17825"/>
            </a:xfrm>
            <a:custGeom>
              <a:avLst/>
              <a:gdLst/>
              <a:ahLst/>
              <a:cxnLst/>
              <a:rect l="l" t="t" r="r" b="b"/>
              <a:pathLst>
                <a:path w="1688" h="713" extrusionOk="0">
                  <a:moveTo>
                    <a:pt x="1650" y="613"/>
                  </a:moveTo>
                  <a:cubicBezTo>
                    <a:pt x="1463" y="88"/>
                    <a:pt x="501" y="0"/>
                    <a:pt x="51" y="150"/>
                  </a:cubicBezTo>
                  <a:cubicBezTo>
                    <a:pt x="1" y="163"/>
                    <a:pt x="1" y="250"/>
                    <a:pt x="63" y="250"/>
                  </a:cubicBezTo>
                  <a:cubicBezTo>
                    <a:pt x="301" y="200"/>
                    <a:pt x="551" y="200"/>
                    <a:pt x="801" y="238"/>
                  </a:cubicBezTo>
                  <a:cubicBezTo>
                    <a:pt x="1038" y="275"/>
                    <a:pt x="1450" y="388"/>
                    <a:pt x="1550" y="650"/>
                  </a:cubicBezTo>
                  <a:cubicBezTo>
                    <a:pt x="1575" y="713"/>
                    <a:pt x="1688" y="688"/>
                    <a:pt x="16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>
              <a:extLst>
                <a:ext uri="{FF2B5EF4-FFF2-40B4-BE49-F238E27FC236}">
                  <a16:creationId xmlns:a16="http://schemas.microsoft.com/office/drawing/2014/main" id="{DCD8EACB-F30C-094D-7BDA-C7ADB6BFFCF5}"/>
                </a:ext>
              </a:extLst>
            </p:cNvPr>
            <p:cNvSpPr/>
            <p:nvPr/>
          </p:nvSpPr>
          <p:spPr>
            <a:xfrm>
              <a:off x="3308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38" y="113"/>
                  </a:moveTo>
                  <a:cubicBezTo>
                    <a:pt x="400" y="475"/>
                    <a:pt x="1112" y="788"/>
                    <a:pt x="1625" y="650"/>
                  </a:cubicBezTo>
                  <a:cubicBezTo>
                    <a:pt x="1687" y="625"/>
                    <a:pt x="1662" y="550"/>
                    <a:pt x="1600" y="550"/>
                  </a:cubicBezTo>
                  <a:cubicBezTo>
                    <a:pt x="1050" y="600"/>
                    <a:pt x="513" y="425"/>
                    <a:pt x="113" y="50"/>
                  </a:cubicBezTo>
                  <a:cubicBezTo>
                    <a:pt x="63" y="0"/>
                    <a:pt x="0" y="75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>
              <a:extLst>
                <a:ext uri="{FF2B5EF4-FFF2-40B4-BE49-F238E27FC236}">
                  <a16:creationId xmlns:a16="http://schemas.microsoft.com/office/drawing/2014/main" id="{DE5A8DF4-51F7-114F-9237-BDF0F204AE42}"/>
                </a:ext>
              </a:extLst>
            </p:cNvPr>
            <p:cNvSpPr/>
            <p:nvPr/>
          </p:nvSpPr>
          <p:spPr>
            <a:xfrm>
              <a:off x="3377600" y="1341475"/>
              <a:ext cx="33150" cy="30000"/>
            </a:xfrm>
            <a:custGeom>
              <a:avLst/>
              <a:gdLst/>
              <a:ahLst/>
              <a:cxnLst/>
              <a:rect l="l" t="t" r="r" b="b"/>
              <a:pathLst>
                <a:path w="1326" h="1200" extrusionOk="0">
                  <a:moveTo>
                    <a:pt x="1275" y="25"/>
                  </a:moveTo>
                  <a:cubicBezTo>
                    <a:pt x="938" y="0"/>
                    <a:pt x="663" y="188"/>
                    <a:pt x="400" y="388"/>
                  </a:cubicBezTo>
                  <a:cubicBezTo>
                    <a:pt x="163" y="563"/>
                    <a:pt x="1" y="850"/>
                    <a:pt x="1" y="1162"/>
                  </a:cubicBezTo>
                  <a:cubicBezTo>
                    <a:pt x="1" y="1200"/>
                    <a:pt x="63" y="1200"/>
                    <a:pt x="76" y="1162"/>
                  </a:cubicBezTo>
                  <a:cubicBezTo>
                    <a:pt x="88" y="887"/>
                    <a:pt x="238" y="625"/>
                    <a:pt x="463" y="450"/>
                  </a:cubicBezTo>
                  <a:cubicBezTo>
                    <a:pt x="700" y="263"/>
                    <a:pt x="950" y="88"/>
                    <a:pt x="1275" y="100"/>
                  </a:cubicBezTo>
                  <a:cubicBezTo>
                    <a:pt x="1325" y="100"/>
                    <a:pt x="1325" y="25"/>
                    <a:pt x="1275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>
              <a:extLst>
                <a:ext uri="{FF2B5EF4-FFF2-40B4-BE49-F238E27FC236}">
                  <a16:creationId xmlns:a16="http://schemas.microsoft.com/office/drawing/2014/main" id="{CA14C5FA-4995-EB3C-5F11-46F60B901FD6}"/>
                </a:ext>
              </a:extLst>
            </p:cNvPr>
            <p:cNvSpPr/>
            <p:nvPr/>
          </p:nvSpPr>
          <p:spPr>
            <a:xfrm>
              <a:off x="3376975" y="1342100"/>
              <a:ext cx="33150" cy="29375"/>
            </a:xfrm>
            <a:custGeom>
              <a:avLst/>
              <a:gdLst/>
              <a:ahLst/>
              <a:cxnLst/>
              <a:rect l="l" t="t" r="r" b="b"/>
              <a:pathLst>
                <a:path w="1326" h="1175" extrusionOk="0">
                  <a:moveTo>
                    <a:pt x="63" y="1175"/>
                  </a:moveTo>
                  <a:cubicBezTo>
                    <a:pt x="625" y="1087"/>
                    <a:pt x="1200" y="688"/>
                    <a:pt x="1313" y="100"/>
                  </a:cubicBezTo>
                  <a:cubicBezTo>
                    <a:pt x="1325" y="38"/>
                    <a:pt x="1250" y="0"/>
                    <a:pt x="1213" y="63"/>
                  </a:cubicBezTo>
                  <a:cubicBezTo>
                    <a:pt x="1075" y="300"/>
                    <a:pt x="1013" y="525"/>
                    <a:pt x="775" y="713"/>
                  </a:cubicBezTo>
                  <a:cubicBezTo>
                    <a:pt x="563" y="875"/>
                    <a:pt x="313" y="1012"/>
                    <a:pt x="38" y="1100"/>
                  </a:cubicBezTo>
                  <a:cubicBezTo>
                    <a:pt x="1" y="1112"/>
                    <a:pt x="13" y="1175"/>
                    <a:pt x="6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>
              <a:extLst>
                <a:ext uri="{FF2B5EF4-FFF2-40B4-BE49-F238E27FC236}">
                  <a16:creationId xmlns:a16="http://schemas.microsoft.com/office/drawing/2014/main" id="{2892BE82-84B0-DD73-751C-D79E69E4FCB6}"/>
                </a:ext>
              </a:extLst>
            </p:cNvPr>
            <p:cNvSpPr/>
            <p:nvPr/>
          </p:nvSpPr>
          <p:spPr>
            <a:xfrm>
              <a:off x="3680025" y="1349275"/>
              <a:ext cx="38450" cy="86875"/>
            </a:xfrm>
            <a:custGeom>
              <a:avLst/>
              <a:gdLst/>
              <a:ahLst/>
              <a:cxnLst/>
              <a:rect l="l" t="t" r="r" b="b"/>
              <a:pathLst>
                <a:path w="1538" h="3475" extrusionOk="0">
                  <a:moveTo>
                    <a:pt x="38" y="88"/>
                  </a:moveTo>
                  <a:cubicBezTo>
                    <a:pt x="738" y="1075"/>
                    <a:pt x="1213" y="2213"/>
                    <a:pt x="1437" y="3412"/>
                  </a:cubicBezTo>
                  <a:cubicBezTo>
                    <a:pt x="1450" y="3475"/>
                    <a:pt x="1537" y="3450"/>
                    <a:pt x="1537" y="3387"/>
                  </a:cubicBezTo>
                  <a:cubicBezTo>
                    <a:pt x="1313" y="2175"/>
                    <a:pt x="825" y="1038"/>
                    <a:pt x="88" y="38"/>
                  </a:cubicBezTo>
                  <a:cubicBezTo>
                    <a:pt x="63" y="1"/>
                    <a:pt x="0" y="38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>
              <a:extLst>
                <a:ext uri="{FF2B5EF4-FFF2-40B4-BE49-F238E27FC236}">
                  <a16:creationId xmlns:a16="http://schemas.microsoft.com/office/drawing/2014/main" id="{81AD5CF2-8AB6-B74F-81F9-AF5D383D7020}"/>
                </a:ext>
              </a:extLst>
            </p:cNvPr>
            <p:cNvSpPr/>
            <p:nvPr/>
          </p:nvSpPr>
          <p:spPr>
            <a:xfrm>
              <a:off x="3711275" y="1433625"/>
              <a:ext cx="17500" cy="16275"/>
            </a:xfrm>
            <a:custGeom>
              <a:avLst/>
              <a:gdLst/>
              <a:ahLst/>
              <a:cxnLst/>
              <a:rect l="l" t="t" r="r" b="b"/>
              <a:pathLst>
                <a:path w="700" h="651" extrusionOk="0">
                  <a:moveTo>
                    <a:pt x="187" y="88"/>
                  </a:moveTo>
                  <a:cubicBezTo>
                    <a:pt x="0" y="301"/>
                    <a:pt x="225" y="651"/>
                    <a:pt x="462" y="451"/>
                  </a:cubicBezTo>
                  <a:cubicBezTo>
                    <a:pt x="700" y="251"/>
                    <a:pt x="362" y="1"/>
                    <a:pt x="150" y="101"/>
                  </a:cubicBezTo>
                  <a:cubicBezTo>
                    <a:pt x="113" y="113"/>
                    <a:pt x="138" y="176"/>
                    <a:pt x="175" y="176"/>
                  </a:cubicBezTo>
                  <a:cubicBezTo>
                    <a:pt x="212" y="176"/>
                    <a:pt x="250" y="176"/>
                    <a:pt x="287" y="176"/>
                  </a:cubicBezTo>
                  <a:cubicBezTo>
                    <a:pt x="375" y="188"/>
                    <a:pt x="362" y="176"/>
                    <a:pt x="250" y="151"/>
                  </a:cubicBezTo>
                  <a:cubicBezTo>
                    <a:pt x="287" y="101"/>
                    <a:pt x="225" y="38"/>
                    <a:pt x="187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>
              <a:extLst>
                <a:ext uri="{FF2B5EF4-FFF2-40B4-BE49-F238E27FC236}">
                  <a16:creationId xmlns:a16="http://schemas.microsoft.com/office/drawing/2014/main" id="{0DD0AEC2-9D56-B46F-83D2-DFEA67CB4C47}"/>
                </a:ext>
              </a:extLst>
            </p:cNvPr>
            <p:cNvSpPr/>
            <p:nvPr/>
          </p:nvSpPr>
          <p:spPr>
            <a:xfrm>
              <a:off x="3642850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988" y="63"/>
                  </a:moveTo>
                  <a:cubicBezTo>
                    <a:pt x="1125" y="1275"/>
                    <a:pt x="800" y="2288"/>
                    <a:pt x="13" y="3212"/>
                  </a:cubicBezTo>
                  <a:cubicBezTo>
                    <a:pt x="0" y="3250"/>
                    <a:pt x="38" y="3275"/>
                    <a:pt x="63" y="3262"/>
                  </a:cubicBezTo>
                  <a:cubicBezTo>
                    <a:pt x="1000" y="2538"/>
                    <a:pt x="1212" y="1163"/>
                    <a:pt x="1087" y="63"/>
                  </a:cubicBezTo>
                  <a:cubicBezTo>
                    <a:pt x="1087" y="1"/>
                    <a:pt x="988" y="1"/>
                    <a:pt x="9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>
              <a:extLst>
                <a:ext uri="{FF2B5EF4-FFF2-40B4-BE49-F238E27FC236}">
                  <a16:creationId xmlns:a16="http://schemas.microsoft.com/office/drawing/2014/main" id="{E776BAC1-0396-0855-4420-D7A91A5DF1E6}"/>
                </a:ext>
              </a:extLst>
            </p:cNvPr>
            <p:cNvSpPr/>
            <p:nvPr/>
          </p:nvSpPr>
          <p:spPr>
            <a:xfrm>
              <a:off x="3633475" y="1414575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25" y="263"/>
                  </a:moveTo>
                  <a:cubicBezTo>
                    <a:pt x="0" y="563"/>
                    <a:pt x="450" y="600"/>
                    <a:pt x="475" y="300"/>
                  </a:cubicBezTo>
                  <a:cubicBezTo>
                    <a:pt x="513" y="0"/>
                    <a:pt x="75" y="25"/>
                    <a:pt x="75" y="313"/>
                  </a:cubicBezTo>
                  <a:cubicBezTo>
                    <a:pt x="88" y="350"/>
                    <a:pt x="125" y="363"/>
                    <a:pt x="150" y="338"/>
                  </a:cubicBezTo>
                  <a:cubicBezTo>
                    <a:pt x="200" y="275"/>
                    <a:pt x="188" y="250"/>
                    <a:pt x="100" y="263"/>
                  </a:cubicBezTo>
                  <a:cubicBezTo>
                    <a:pt x="100" y="213"/>
                    <a:pt x="25" y="213"/>
                    <a:pt x="25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>
              <a:extLst>
                <a:ext uri="{FF2B5EF4-FFF2-40B4-BE49-F238E27FC236}">
                  <a16:creationId xmlns:a16="http://schemas.microsoft.com/office/drawing/2014/main" id="{439A2D41-A0AB-2379-0AA3-D79B24ACBF00}"/>
                </a:ext>
              </a:extLst>
            </p:cNvPr>
            <p:cNvSpPr/>
            <p:nvPr/>
          </p:nvSpPr>
          <p:spPr>
            <a:xfrm>
              <a:off x="3232325" y="1254625"/>
              <a:ext cx="237475" cy="60300"/>
            </a:xfrm>
            <a:custGeom>
              <a:avLst/>
              <a:gdLst/>
              <a:ahLst/>
              <a:cxnLst/>
              <a:rect l="l" t="t" r="r" b="b"/>
              <a:pathLst>
                <a:path w="9499" h="2412" extrusionOk="0">
                  <a:moveTo>
                    <a:pt x="9448" y="13"/>
                  </a:moveTo>
                  <a:cubicBezTo>
                    <a:pt x="6136" y="1262"/>
                    <a:pt x="3437" y="2412"/>
                    <a:pt x="113" y="375"/>
                  </a:cubicBezTo>
                  <a:cubicBezTo>
                    <a:pt x="51" y="338"/>
                    <a:pt x="1" y="438"/>
                    <a:pt x="63" y="475"/>
                  </a:cubicBezTo>
                  <a:cubicBezTo>
                    <a:pt x="1475" y="1425"/>
                    <a:pt x="2737" y="1825"/>
                    <a:pt x="4449" y="1662"/>
                  </a:cubicBezTo>
                  <a:cubicBezTo>
                    <a:pt x="6374" y="1475"/>
                    <a:pt x="7686" y="762"/>
                    <a:pt x="9461" y="75"/>
                  </a:cubicBezTo>
                  <a:cubicBezTo>
                    <a:pt x="9498" y="63"/>
                    <a:pt x="9486" y="0"/>
                    <a:pt x="944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>
              <a:extLst>
                <a:ext uri="{FF2B5EF4-FFF2-40B4-BE49-F238E27FC236}">
                  <a16:creationId xmlns:a16="http://schemas.microsoft.com/office/drawing/2014/main" id="{B5F00FB6-4491-8858-ACC3-603016A23D14}"/>
                </a:ext>
              </a:extLst>
            </p:cNvPr>
            <p:cNvSpPr/>
            <p:nvPr/>
          </p:nvSpPr>
          <p:spPr>
            <a:xfrm>
              <a:off x="3717200" y="130930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1213" y="13"/>
                  </a:moveTo>
                  <a:cubicBezTo>
                    <a:pt x="650" y="113"/>
                    <a:pt x="113" y="450"/>
                    <a:pt x="50" y="1062"/>
                  </a:cubicBezTo>
                  <a:cubicBezTo>
                    <a:pt x="0" y="1550"/>
                    <a:pt x="375" y="1975"/>
                    <a:pt x="863" y="1987"/>
                  </a:cubicBezTo>
                  <a:cubicBezTo>
                    <a:pt x="938" y="1975"/>
                    <a:pt x="938" y="1862"/>
                    <a:pt x="863" y="1875"/>
                  </a:cubicBezTo>
                  <a:cubicBezTo>
                    <a:pt x="288" y="1850"/>
                    <a:pt x="13" y="1275"/>
                    <a:pt x="238" y="775"/>
                  </a:cubicBezTo>
                  <a:cubicBezTo>
                    <a:pt x="425" y="362"/>
                    <a:pt x="813" y="163"/>
                    <a:pt x="1238" y="75"/>
                  </a:cubicBezTo>
                  <a:cubicBezTo>
                    <a:pt x="1275" y="63"/>
                    <a:pt x="1250" y="0"/>
                    <a:pt x="12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>
              <a:extLst>
                <a:ext uri="{FF2B5EF4-FFF2-40B4-BE49-F238E27FC236}">
                  <a16:creationId xmlns:a16="http://schemas.microsoft.com/office/drawing/2014/main" id="{85C6A901-E277-136B-796C-16A5763053FB}"/>
                </a:ext>
              </a:extLst>
            </p:cNvPr>
            <p:cNvSpPr/>
            <p:nvPr/>
          </p:nvSpPr>
          <p:spPr>
            <a:xfrm>
              <a:off x="3471650" y="1283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738"/>
                  </a:moveTo>
                  <a:cubicBezTo>
                    <a:pt x="687" y="713"/>
                    <a:pt x="1187" y="1263"/>
                    <a:pt x="1825" y="1051"/>
                  </a:cubicBezTo>
                  <a:cubicBezTo>
                    <a:pt x="2237" y="901"/>
                    <a:pt x="2512" y="501"/>
                    <a:pt x="2499" y="51"/>
                  </a:cubicBezTo>
                  <a:cubicBezTo>
                    <a:pt x="2499" y="13"/>
                    <a:pt x="2437" y="1"/>
                    <a:pt x="2424" y="51"/>
                  </a:cubicBezTo>
                  <a:cubicBezTo>
                    <a:pt x="2312" y="838"/>
                    <a:pt x="1637" y="1151"/>
                    <a:pt x="937" y="851"/>
                  </a:cubicBezTo>
                  <a:cubicBezTo>
                    <a:pt x="662" y="701"/>
                    <a:pt x="362" y="638"/>
                    <a:pt x="63" y="651"/>
                  </a:cubicBezTo>
                  <a:cubicBezTo>
                    <a:pt x="13" y="651"/>
                    <a:pt x="0" y="738"/>
                    <a:pt x="63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>
              <a:extLst>
                <a:ext uri="{FF2B5EF4-FFF2-40B4-BE49-F238E27FC236}">
                  <a16:creationId xmlns:a16="http://schemas.microsoft.com/office/drawing/2014/main" id="{FC9E129C-77D6-59DB-37EF-CD8F5EBCAD5A}"/>
                </a:ext>
              </a:extLst>
            </p:cNvPr>
            <p:cNvSpPr/>
            <p:nvPr/>
          </p:nvSpPr>
          <p:spPr>
            <a:xfrm>
              <a:off x="3504750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125" y="813"/>
                  </a:moveTo>
                  <a:cubicBezTo>
                    <a:pt x="1238" y="525"/>
                    <a:pt x="1063" y="275"/>
                    <a:pt x="788" y="163"/>
                  </a:cubicBezTo>
                  <a:cubicBezTo>
                    <a:pt x="563" y="63"/>
                    <a:pt x="163" y="0"/>
                    <a:pt x="26" y="238"/>
                  </a:cubicBezTo>
                  <a:cubicBezTo>
                    <a:pt x="1" y="263"/>
                    <a:pt x="38" y="313"/>
                    <a:pt x="63" y="288"/>
                  </a:cubicBezTo>
                  <a:cubicBezTo>
                    <a:pt x="388" y="38"/>
                    <a:pt x="1238" y="275"/>
                    <a:pt x="1050" y="800"/>
                  </a:cubicBezTo>
                  <a:cubicBezTo>
                    <a:pt x="1038" y="838"/>
                    <a:pt x="1100" y="850"/>
                    <a:pt x="1125" y="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>
              <a:extLst>
                <a:ext uri="{FF2B5EF4-FFF2-40B4-BE49-F238E27FC236}">
                  <a16:creationId xmlns:a16="http://schemas.microsoft.com/office/drawing/2014/main" id="{F35ACB2C-35A7-997B-6C6C-F47085BC9B11}"/>
                </a:ext>
              </a:extLst>
            </p:cNvPr>
            <p:cNvSpPr/>
            <p:nvPr/>
          </p:nvSpPr>
          <p:spPr>
            <a:xfrm>
              <a:off x="369440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25" y="88"/>
                  </a:moveTo>
                  <a:cubicBezTo>
                    <a:pt x="825" y="1051"/>
                    <a:pt x="1787" y="2250"/>
                    <a:pt x="3187" y="1963"/>
                  </a:cubicBezTo>
                  <a:cubicBezTo>
                    <a:pt x="3249" y="1950"/>
                    <a:pt x="3224" y="1863"/>
                    <a:pt x="3162" y="1863"/>
                  </a:cubicBezTo>
                  <a:cubicBezTo>
                    <a:pt x="1775" y="2050"/>
                    <a:pt x="887" y="988"/>
                    <a:pt x="88" y="38"/>
                  </a:cubicBezTo>
                  <a:cubicBezTo>
                    <a:pt x="50" y="1"/>
                    <a:pt x="0" y="51"/>
                    <a:pt x="2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>
              <a:extLst>
                <a:ext uri="{FF2B5EF4-FFF2-40B4-BE49-F238E27FC236}">
                  <a16:creationId xmlns:a16="http://schemas.microsoft.com/office/drawing/2014/main" id="{1F1278B1-37DB-73AD-9085-81251EE0ABC7}"/>
                </a:ext>
              </a:extLst>
            </p:cNvPr>
            <p:cNvSpPr/>
            <p:nvPr/>
          </p:nvSpPr>
          <p:spPr>
            <a:xfrm>
              <a:off x="3515075" y="1320225"/>
              <a:ext cx="30950" cy="15325"/>
            </a:xfrm>
            <a:custGeom>
              <a:avLst/>
              <a:gdLst/>
              <a:ahLst/>
              <a:cxnLst/>
              <a:rect l="l" t="t" r="r" b="b"/>
              <a:pathLst>
                <a:path w="1238" h="613" extrusionOk="0">
                  <a:moveTo>
                    <a:pt x="63" y="113"/>
                  </a:moveTo>
                  <a:cubicBezTo>
                    <a:pt x="475" y="125"/>
                    <a:pt x="862" y="288"/>
                    <a:pt x="1150" y="575"/>
                  </a:cubicBezTo>
                  <a:cubicBezTo>
                    <a:pt x="1187" y="613"/>
                    <a:pt x="1237" y="563"/>
                    <a:pt x="1212" y="525"/>
                  </a:cubicBezTo>
                  <a:cubicBezTo>
                    <a:pt x="1087" y="363"/>
                    <a:pt x="912" y="238"/>
                    <a:pt x="712" y="163"/>
                  </a:cubicBezTo>
                  <a:cubicBezTo>
                    <a:pt x="512" y="50"/>
                    <a:pt x="288" y="0"/>
                    <a:pt x="63" y="25"/>
                  </a:cubicBezTo>
                  <a:cubicBezTo>
                    <a:pt x="13" y="25"/>
                    <a:pt x="0" y="113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>
              <a:extLst>
                <a:ext uri="{FF2B5EF4-FFF2-40B4-BE49-F238E27FC236}">
                  <a16:creationId xmlns:a16="http://schemas.microsoft.com/office/drawing/2014/main" id="{BDED96DB-373D-F2F7-7300-208C9EB59FDE}"/>
                </a:ext>
              </a:extLst>
            </p:cNvPr>
            <p:cNvSpPr/>
            <p:nvPr/>
          </p:nvSpPr>
          <p:spPr>
            <a:xfrm>
              <a:off x="35122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1263" y="551"/>
                  </a:moveTo>
                  <a:cubicBezTo>
                    <a:pt x="825" y="751"/>
                    <a:pt x="313" y="463"/>
                    <a:pt x="126" y="51"/>
                  </a:cubicBezTo>
                  <a:cubicBezTo>
                    <a:pt x="101" y="1"/>
                    <a:pt x="1" y="38"/>
                    <a:pt x="26" y="88"/>
                  </a:cubicBezTo>
                  <a:cubicBezTo>
                    <a:pt x="226" y="576"/>
                    <a:pt x="825" y="876"/>
                    <a:pt x="1313" y="626"/>
                  </a:cubicBezTo>
                  <a:cubicBezTo>
                    <a:pt x="1363" y="601"/>
                    <a:pt x="1313" y="526"/>
                    <a:pt x="126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>
              <a:extLst>
                <a:ext uri="{FF2B5EF4-FFF2-40B4-BE49-F238E27FC236}">
                  <a16:creationId xmlns:a16="http://schemas.microsoft.com/office/drawing/2014/main" id="{09AB535F-035F-E9D0-1DC3-E40888C2270A}"/>
                </a:ext>
              </a:extLst>
            </p:cNvPr>
            <p:cNvSpPr/>
            <p:nvPr/>
          </p:nvSpPr>
          <p:spPr>
            <a:xfrm>
              <a:off x="3177975" y="1278975"/>
              <a:ext cx="132175" cy="60025"/>
            </a:xfrm>
            <a:custGeom>
              <a:avLst/>
              <a:gdLst/>
              <a:ahLst/>
              <a:cxnLst/>
              <a:rect l="l" t="t" r="r" b="b"/>
              <a:pathLst>
                <a:path w="5287" h="2401" extrusionOk="0">
                  <a:moveTo>
                    <a:pt x="5236" y="576"/>
                  </a:moveTo>
                  <a:cubicBezTo>
                    <a:pt x="3649" y="263"/>
                    <a:pt x="213" y="1"/>
                    <a:pt x="0" y="2350"/>
                  </a:cubicBezTo>
                  <a:cubicBezTo>
                    <a:pt x="0" y="2400"/>
                    <a:pt x="63" y="2388"/>
                    <a:pt x="63" y="2350"/>
                  </a:cubicBezTo>
                  <a:cubicBezTo>
                    <a:pt x="363" y="63"/>
                    <a:pt x="3674" y="363"/>
                    <a:pt x="5211" y="651"/>
                  </a:cubicBezTo>
                  <a:cubicBezTo>
                    <a:pt x="5261" y="663"/>
                    <a:pt x="5286" y="588"/>
                    <a:pt x="5236" y="5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>
              <a:extLst>
                <a:ext uri="{FF2B5EF4-FFF2-40B4-BE49-F238E27FC236}">
                  <a16:creationId xmlns:a16="http://schemas.microsoft.com/office/drawing/2014/main" id="{32E640FB-7832-E909-EABE-D04AA3367C98}"/>
                </a:ext>
              </a:extLst>
            </p:cNvPr>
            <p:cNvSpPr/>
            <p:nvPr/>
          </p:nvSpPr>
          <p:spPr>
            <a:xfrm>
              <a:off x="3184525" y="1311175"/>
              <a:ext cx="61575" cy="65000"/>
            </a:xfrm>
            <a:custGeom>
              <a:avLst/>
              <a:gdLst/>
              <a:ahLst/>
              <a:cxnLst/>
              <a:rect l="l" t="t" r="r" b="b"/>
              <a:pathLst>
                <a:path w="2463" h="2600" extrusionOk="0">
                  <a:moveTo>
                    <a:pt x="950" y="25"/>
                  </a:moveTo>
                  <a:cubicBezTo>
                    <a:pt x="275" y="350"/>
                    <a:pt x="1" y="1187"/>
                    <a:pt x="450" y="1825"/>
                  </a:cubicBezTo>
                  <a:cubicBezTo>
                    <a:pt x="850" y="2412"/>
                    <a:pt x="1913" y="2599"/>
                    <a:pt x="2412" y="2025"/>
                  </a:cubicBezTo>
                  <a:cubicBezTo>
                    <a:pt x="2462" y="1975"/>
                    <a:pt x="2387" y="1900"/>
                    <a:pt x="2337" y="1950"/>
                  </a:cubicBezTo>
                  <a:cubicBezTo>
                    <a:pt x="1875" y="2474"/>
                    <a:pt x="900" y="2312"/>
                    <a:pt x="525" y="1762"/>
                  </a:cubicBezTo>
                  <a:cubicBezTo>
                    <a:pt x="126" y="1175"/>
                    <a:pt x="338" y="375"/>
                    <a:pt x="988" y="75"/>
                  </a:cubicBezTo>
                  <a:cubicBezTo>
                    <a:pt x="1025" y="63"/>
                    <a:pt x="988" y="0"/>
                    <a:pt x="9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>
              <a:extLst>
                <a:ext uri="{FF2B5EF4-FFF2-40B4-BE49-F238E27FC236}">
                  <a16:creationId xmlns:a16="http://schemas.microsoft.com/office/drawing/2014/main" id="{A4652C0B-EA3E-BB1C-73F8-8D651685AE55}"/>
                </a:ext>
              </a:extLst>
            </p:cNvPr>
            <p:cNvSpPr/>
            <p:nvPr/>
          </p:nvSpPr>
          <p:spPr>
            <a:xfrm>
              <a:off x="3219825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51" y="1850"/>
                  </a:moveTo>
                  <a:cubicBezTo>
                    <a:pt x="1213" y="1663"/>
                    <a:pt x="1438" y="1138"/>
                    <a:pt x="1238" y="675"/>
                  </a:cubicBezTo>
                  <a:cubicBezTo>
                    <a:pt x="1050" y="213"/>
                    <a:pt x="513" y="0"/>
                    <a:pt x="51" y="200"/>
                  </a:cubicBezTo>
                  <a:cubicBezTo>
                    <a:pt x="1" y="225"/>
                    <a:pt x="38" y="300"/>
                    <a:pt x="88" y="288"/>
                  </a:cubicBezTo>
                  <a:cubicBezTo>
                    <a:pt x="513" y="163"/>
                    <a:pt x="963" y="288"/>
                    <a:pt x="1138" y="713"/>
                  </a:cubicBezTo>
                  <a:cubicBezTo>
                    <a:pt x="1300" y="1138"/>
                    <a:pt x="1113" y="1600"/>
                    <a:pt x="713" y="1787"/>
                  </a:cubicBezTo>
                  <a:cubicBezTo>
                    <a:pt x="676" y="1812"/>
                    <a:pt x="713" y="1862"/>
                    <a:pt x="751" y="1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>
              <a:extLst>
                <a:ext uri="{FF2B5EF4-FFF2-40B4-BE49-F238E27FC236}">
                  <a16:creationId xmlns:a16="http://schemas.microsoft.com/office/drawing/2014/main" id="{1FE6F4A0-4342-B030-FEC4-BC3CCDEEA4BE}"/>
                </a:ext>
              </a:extLst>
            </p:cNvPr>
            <p:cNvSpPr/>
            <p:nvPr/>
          </p:nvSpPr>
          <p:spPr>
            <a:xfrm>
              <a:off x="3208275" y="1322725"/>
              <a:ext cx="17200" cy="30650"/>
            </a:xfrm>
            <a:custGeom>
              <a:avLst/>
              <a:gdLst/>
              <a:ahLst/>
              <a:cxnLst/>
              <a:rect l="l" t="t" r="r" b="b"/>
              <a:pathLst>
                <a:path w="688" h="1226" extrusionOk="0">
                  <a:moveTo>
                    <a:pt x="650" y="38"/>
                  </a:moveTo>
                  <a:cubicBezTo>
                    <a:pt x="300" y="0"/>
                    <a:pt x="63" y="375"/>
                    <a:pt x="63" y="688"/>
                  </a:cubicBezTo>
                  <a:cubicBezTo>
                    <a:pt x="50" y="988"/>
                    <a:pt x="350" y="1213"/>
                    <a:pt x="638" y="1125"/>
                  </a:cubicBezTo>
                  <a:cubicBezTo>
                    <a:pt x="688" y="1100"/>
                    <a:pt x="663" y="1013"/>
                    <a:pt x="613" y="1038"/>
                  </a:cubicBezTo>
                  <a:cubicBezTo>
                    <a:pt x="0" y="1225"/>
                    <a:pt x="63" y="75"/>
                    <a:pt x="650" y="113"/>
                  </a:cubicBezTo>
                  <a:cubicBezTo>
                    <a:pt x="688" y="113"/>
                    <a:pt x="688" y="38"/>
                    <a:pt x="65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>
              <a:extLst>
                <a:ext uri="{FF2B5EF4-FFF2-40B4-BE49-F238E27FC236}">
                  <a16:creationId xmlns:a16="http://schemas.microsoft.com/office/drawing/2014/main" id="{5C6DFA25-C2D2-7075-1998-7FA2DA3877A0}"/>
                </a:ext>
              </a:extLst>
            </p:cNvPr>
            <p:cNvSpPr/>
            <p:nvPr/>
          </p:nvSpPr>
          <p:spPr>
            <a:xfrm>
              <a:off x="3454150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1750" y="75"/>
                  </a:moveTo>
                  <a:cubicBezTo>
                    <a:pt x="2112" y="1387"/>
                    <a:pt x="1300" y="2474"/>
                    <a:pt x="38" y="2799"/>
                  </a:cubicBezTo>
                  <a:cubicBezTo>
                    <a:pt x="0" y="2812"/>
                    <a:pt x="13" y="2862"/>
                    <a:pt x="38" y="2862"/>
                  </a:cubicBezTo>
                  <a:cubicBezTo>
                    <a:pt x="1425" y="2762"/>
                    <a:pt x="2212" y="1325"/>
                    <a:pt x="1825" y="50"/>
                  </a:cubicBezTo>
                  <a:cubicBezTo>
                    <a:pt x="1812" y="0"/>
                    <a:pt x="1725" y="13"/>
                    <a:pt x="175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>
              <a:extLst>
                <a:ext uri="{FF2B5EF4-FFF2-40B4-BE49-F238E27FC236}">
                  <a16:creationId xmlns:a16="http://schemas.microsoft.com/office/drawing/2014/main" id="{8B5F5717-9DCF-E223-33B9-816536AB2127}"/>
                </a:ext>
              </a:extLst>
            </p:cNvPr>
            <p:cNvSpPr/>
            <p:nvPr/>
          </p:nvSpPr>
          <p:spPr>
            <a:xfrm>
              <a:off x="3796875" y="1305225"/>
              <a:ext cx="111550" cy="104375"/>
            </a:xfrm>
            <a:custGeom>
              <a:avLst/>
              <a:gdLst/>
              <a:ahLst/>
              <a:cxnLst/>
              <a:rect l="l" t="t" r="r" b="b"/>
              <a:pathLst>
                <a:path w="4462" h="4175" extrusionOk="0">
                  <a:moveTo>
                    <a:pt x="2662" y="176"/>
                  </a:moveTo>
                  <a:cubicBezTo>
                    <a:pt x="1212" y="1"/>
                    <a:pt x="38" y="1438"/>
                    <a:pt x="750" y="2787"/>
                  </a:cubicBezTo>
                  <a:cubicBezTo>
                    <a:pt x="1475" y="4175"/>
                    <a:pt x="3424" y="3950"/>
                    <a:pt x="4424" y="3025"/>
                  </a:cubicBezTo>
                  <a:cubicBezTo>
                    <a:pt x="4461" y="2987"/>
                    <a:pt x="4411" y="2937"/>
                    <a:pt x="4386" y="2962"/>
                  </a:cubicBezTo>
                  <a:cubicBezTo>
                    <a:pt x="3474" y="3612"/>
                    <a:pt x="2012" y="4062"/>
                    <a:pt x="1137" y="3125"/>
                  </a:cubicBezTo>
                  <a:cubicBezTo>
                    <a:pt x="0" y="1900"/>
                    <a:pt x="1075" y="88"/>
                    <a:pt x="2662" y="276"/>
                  </a:cubicBezTo>
                  <a:cubicBezTo>
                    <a:pt x="2724" y="288"/>
                    <a:pt x="2724" y="176"/>
                    <a:pt x="2662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>
              <a:extLst>
                <a:ext uri="{FF2B5EF4-FFF2-40B4-BE49-F238E27FC236}">
                  <a16:creationId xmlns:a16="http://schemas.microsoft.com/office/drawing/2014/main" id="{88632DA1-38E2-CB11-4218-2338D6B911FB}"/>
                </a:ext>
              </a:extLst>
            </p:cNvPr>
            <p:cNvSpPr/>
            <p:nvPr/>
          </p:nvSpPr>
          <p:spPr>
            <a:xfrm>
              <a:off x="3903100" y="1237750"/>
              <a:ext cx="263700" cy="146850"/>
            </a:xfrm>
            <a:custGeom>
              <a:avLst/>
              <a:gdLst/>
              <a:ahLst/>
              <a:cxnLst/>
              <a:rect l="l" t="t" r="r" b="b"/>
              <a:pathLst>
                <a:path w="10548" h="5874" extrusionOk="0">
                  <a:moveTo>
                    <a:pt x="100" y="5836"/>
                  </a:moveTo>
                  <a:cubicBezTo>
                    <a:pt x="1300" y="4162"/>
                    <a:pt x="2412" y="2062"/>
                    <a:pt x="4324" y="1138"/>
                  </a:cubicBezTo>
                  <a:cubicBezTo>
                    <a:pt x="6086" y="275"/>
                    <a:pt x="8848" y="100"/>
                    <a:pt x="10485" y="1312"/>
                  </a:cubicBezTo>
                  <a:cubicBezTo>
                    <a:pt x="10510" y="1325"/>
                    <a:pt x="10547" y="1275"/>
                    <a:pt x="10522" y="1262"/>
                  </a:cubicBezTo>
                  <a:cubicBezTo>
                    <a:pt x="9073" y="0"/>
                    <a:pt x="6586" y="138"/>
                    <a:pt x="4861" y="725"/>
                  </a:cubicBezTo>
                  <a:cubicBezTo>
                    <a:pt x="2549" y="1512"/>
                    <a:pt x="1350" y="3924"/>
                    <a:pt x="25" y="5799"/>
                  </a:cubicBezTo>
                  <a:cubicBezTo>
                    <a:pt x="0" y="5836"/>
                    <a:pt x="63" y="5874"/>
                    <a:pt x="88" y="5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>
              <a:extLst>
                <a:ext uri="{FF2B5EF4-FFF2-40B4-BE49-F238E27FC236}">
                  <a16:creationId xmlns:a16="http://schemas.microsoft.com/office/drawing/2014/main" id="{326EA5E2-627C-14C3-377C-ADEB2F207F56}"/>
                </a:ext>
              </a:extLst>
            </p:cNvPr>
            <p:cNvSpPr/>
            <p:nvPr/>
          </p:nvSpPr>
          <p:spPr>
            <a:xfrm>
              <a:off x="4098975" y="1277425"/>
              <a:ext cx="100925" cy="84375"/>
            </a:xfrm>
            <a:custGeom>
              <a:avLst/>
              <a:gdLst/>
              <a:ahLst/>
              <a:cxnLst/>
              <a:rect l="l" t="t" r="r" b="b"/>
              <a:pathLst>
                <a:path w="4037" h="3375" extrusionOk="0">
                  <a:moveTo>
                    <a:pt x="2875" y="88"/>
                  </a:moveTo>
                  <a:cubicBezTo>
                    <a:pt x="3412" y="1025"/>
                    <a:pt x="3525" y="2400"/>
                    <a:pt x="2375" y="2950"/>
                  </a:cubicBezTo>
                  <a:cubicBezTo>
                    <a:pt x="2087" y="3062"/>
                    <a:pt x="1775" y="3100"/>
                    <a:pt x="1475" y="3062"/>
                  </a:cubicBezTo>
                  <a:cubicBezTo>
                    <a:pt x="1400" y="3050"/>
                    <a:pt x="1325" y="3075"/>
                    <a:pt x="1250" y="3062"/>
                  </a:cubicBezTo>
                  <a:cubicBezTo>
                    <a:pt x="488" y="2937"/>
                    <a:pt x="513" y="2737"/>
                    <a:pt x="438" y="2200"/>
                  </a:cubicBezTo>
                  <a:cubicBezTo>
                    <a:pt x="325" y="1300"/>
                    <a:pt x="938" y="963"/>
                    <a:pt x="1713" y="1113"/>
                  </a:cubicBezTo>
                  <a:cubicBezTo>
                    <a:pt x="2300" y="1225"/>
                    <a:pt x="2600" y="1512"/>
                    <a:pt x="3000" y="1925"/>
                  </a:cubicBezTo>
                  <a:cubicBezTo>
                    <a:pt x="3300" y="2237"/>
                    <a:pt x="3550" y="2562"/>
                    <a:pt x="3999" y="2575"/>
                  </a:cubicBezTo>
                  <a:cubicBezTo>
                    <a:pt x="4024" y="2575"/>
                    <a:pt x="4037" y="2537"/>
                    <a:pt x="3999" y="2537"/>
                  </a:cubicBezTo>
                  <a:cubicBezTo>
                    <a:pt x="3287" y="2425"/>
                    <a:pt x="2900" y="1525"/>
                    <a:pt x="2312" y="1150"/>
                  </a:cubicBezTo>
                  <a:cubicBezTo>
                    <a:pt x="1875" y="850"/>
                    <a:pt x="1325" y="800"/>
                    <a:pt x="838" y="1025"/>
                  </a:cubicBezTo>
                  <a:cubicBezTo>
                    <a:pt x="113" y="1350"/>
                    <a:pt x="0" y="2487"/>
                    <a:pt x="638" y="2987"/>
                  </a:cubicBezTo>
                  <a:cubicBezTo>
                    <a:pt x="1163" y="3375"/>
                    <a:pt x="2237" y="3250"/>
                    <a:pt x="2712" y="2887"/>
                  </a:cubicBezTo>
                  <a:cubicBezTo>
                    <a:pt x="3650" y="2187"/>
                    <a:pt x="3462" y="925"/>
                    <a:pt x="2937" y="38"/>
                  </a:cubicBezTo>
                  <a:cubicBezTo>
                    <a:pt x="2912" y="0"/>
                    <a:pt x="2837" y="38"/>
                    <a:pt x="287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>
              <a:extLst>
                <a:ext uri="{FF2B5EF4-FFF2-40B4-BE49-F238E27FC236}">
                  <a16:creationId xmlns:a16="http://schemas.microsoft.com/office/drawing/2014/main" id="{2A2337E0-956D-8142-9BFC-AD48F17549E8}"/>
                </a:ext>
              </a:extLst>
            </p:cNvPr>
            <p:cNvSpPr/>
            <p:nvPr/>
          </p:nvSpPr>
          <p:spPr>
            <a:xfrm>
              <a:off x="4206450" y="1331775"/>
              <a:ext cx="55625" cy="13775"/>
            </a:xfrm>
            <a:custGeom>
              <a:avLst/>
              <a:gdLst/>
              <a:ahLst/>
              <a:cxnLst/>
              <a:rect l="l" t="t" r="r" b="b"/>
              <a:pathLst>
                <a:path w="2225" h="551" extrusionOk="0">
                  <a:moveTo>
                    <a:pt x="50" y="476"/>
                  </a:moveTo>
                  <a:cubicBezTo>
                    <a:pt x="750" y="551"/>
                    <a:pt x="1600" y="501"/>
                    <a:pt x="2187" y="76"/>
                  </a:cubicBezTo>
                  <a:cubicBezTo>
                    <a:pt x="2225" y="63"/>
                    <a:pt x="2200" y="1"/>
                    <a:pt x="2162" y="13"/>
                  </a:cubicBezTo>
                  <a:cubicBezTo>
                    <a:pt x="1437" y="251"/>
                    <a:pt x="838" y="476"/>
                    <a:pt x="50" y="401"/>
                  </a:cubicBezTo>
                  <a:cubicBezTo>
                    <a:pt x="0" y="401"/>
                    <a:pt x="0" y="476"/>
                    <a:pt x="50" y="4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>
              <a:extLst>
                <a:ext uri="{FF2B5EF4-FFF2-40B4-BE49-F238E27FC236}">
                  <a16:creationId xmlns:a16="http://schemas.microsoft.com/office/drawing/2014/main" id="{3A83D8A7-5BBF-340F-40F1-E440F28CE6B6}"/>
                </a:ext>
              </a:extLst>
            </p:cNvPr>
            <p:cNvSpPr/>
            <p:nvPr/>
          </p:nvSpPr>
          <p:spPr>
            <a:xfrm>
              <a:off x="3934650" y="1301475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1025" y="26"/>
                  </a:moveTo>
                  <a:cubicBezTo>
                    <a:pt x="463" y="675"/>
                    <a:pt x="0" y="1488"/>
                    <a:pt x="188" y="2375"/>
                  </a:cubicBezTo>
                  <a:cubicBezTo>
                    <a:pt x="363" y="3200"/>
                    <a:pt x="1162" y="3800"/>
                    <a:pt x="2000" y="3837"/>
                  </a:cubicBezTo>
                  <a:cubicBezTo>
                    <a:pt x="2587" y="3862"/>
                    <a:pt x="3249" y="3475"/>
                    <a:pt x="3174" y="2812"/>
                  </a:cubicBezTo>
                  <a:cubicBezTo>
                    <a:pt x="3137" y="2475"/>
                    <a:pt x="2799" y="2050"/>
                    <a:pt x="2512" y="2425"/>
                  </a:cubicBezTo>
                  <a:cubicBezTo>
                    <a:pt x="2475" y="2462"/>
                    <a:pt x="2550" y="2500"/>
                    <a:pt x="2575" y="2462"/>
                  </a:cubicBezTo>
                  <a:cubicBezTo>
                    <a:pt x="3012" y="3300"/>
                    <a:pt x="2862" y="3725"/>
                    <a:pt x="2125" y="3737"/>
                  </a:cubicBezTo>
                  <a:cubicBezTo>
                    <a:pt x="1800" y="3737"/>
                    <a:pt x="1487" y="3650"/>
                    <a:pt x="1212" y="3500"/>
                  </a:cubicBezTo>
                  <a:cubicBezTo>
                    <a:pt x="775" y="3287"/>
                    <a:pt x="463" y="2900"/>
                    <a:pt x="325" y="2437"/>
                  </a:cubicBezTo>
                  <a:cubicBezTo>
                    <a:pt x="75" y="1563"/>
                    <a:pt x="538" y="738"/>
                    <a:pt x="1062" y="63"/>
                  </a:cubicBezTo>
                  <a:cubicBezTo>
                    <a:pt x="1087" y="38"/>
                    <a:pt x="1050" y="1"/>
                    <a:pt x="1025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>
              <a:extLst>
                <a:ext uri="{FF2B5EF4-FFF2-40B4-BE49-F238E27FC236}">
                  <a16:creationId xmlns:a16="http://schemas.microsoft.com/office/drawing/2014/main" id="{AAF175AB-38C6-E131-0561-B85A6E31D0E4}"/>
                </a:ext>
              </a:extLst>
            </p:cNvPr>
            <p:cNvSpPr/>
            <p:nvPr/>
          </p:nvSpPr>
          <p:spPr>
            <a:xfrm>
              <a:off x="3920275" y="1329900"/>
              <a:ext cx="23150" cy="110625"/>
            </a:xfrm>
            <a:custGeom>
              <a:avLst/>
              <a:gdLst/>
              <a:ahLst/>
              <a:cxnLst/>
              <a:rect l="l" t="t" r="r" b="b"/>
              <a:pathLst>
                <a:path w="926" h="4425" extrusionOk="0">
                  <a:moveTo>
                    <a:pt x="825" y="38"/>
                  </a:moveTo>
                  <a:cubicBezTo>
                    <a:pt x="375" y="551"/>
                    <a:pt x="263" y="1238"/>
                    <a:pt x="188" y="1913"/>
                  </a:cubicBezTo>
                  <a:cubicBezTo>
                    <a:pt x="100" y="2725"/>
                    <a:pt x="13" y="3712"/>
                    <a:pt x="538" y="4400"/>
                  </a:cubicBezTo>
                  <a:cubicBezTo>
                    <a:pt x="563" y="4425"/>
                    <a:pt x="600" y="4400"/>
                    <a:pt x="588" y="4362"/>
                  </a:cubicBezTo>
                  <a:cubicBezTo>
                    <a:pt x="0" y="3250"/>
                    <a:pt x="38" y="1101"/>
                    <a:pt x="888" y="101"/>
                  </a:cubicBezTo>
                  <a:cubicBezTo>
                    <a:pt x="925" y="63"/>
                    <a:pt x="863" y="1"/>
                    <a:pt x="825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>
              <a:extLst>
                <a:ext uri="{FF2B5EF4-FFF2-40B4-BE49-F238E27FC236}">
                  <a16:creationId xmlns:a16="http://schemas.microsoft.com/office/drawing/2014/main" id="{5A90558D-36A7-13E3-B752-E83A165F1298}"/>
                </a:ext>
              </a:extLst>
            </p:cNvPr>
            <p:cNvSpPr/>
            <p:nvPr/>
          </p:nvSpPr>
          <p:spPr>
            <a:xfrm>
              <a:off x="3931200" y="1439875"/>
              <a:ext cx="11900" cy="11900"/>
            </a:xfrm>
            <a:custGeom>
              <a:avLst/>
              <a:gdLst/>
              <a:ahLst/>
              <a:cxnLst/>
              <a:rect l="l" t="t" r="r" b="b"/>
              <a:pathLst>
                <a:path w="476" h="476" extrusionOk="0">
                  <a:moveTo>
                    <a:pt x="126" y="38"/>
                  </a:moveTo>
                  <a:cubicBezTo>
                    <a:pt x="213" y="1"/>
                    <a:pt x="313" y="13"/>
                    <a:pt x="388" y="88"/>
                  </a:cubicBezTo>
                  <a:cubicBezTo>
                    <a:pt x="451" y="151"/>
                    <a:pt x="476" y="238"/>
                    <a:pt x="451" y="326"/>
                  </a:cubicBezTo>
                  <a:cubicBezTo>
                    <a:pt x="451" y="363"/>
                    <a:pt x="438" y="388"/>
                    <a:pt x="413" y="413"/>
                  </a:cubicBezTo>
                  <a:cubicBezTo>
                    <a:pt x="388" y="438"/>
                    <a:pt x="351" y="451"/>
                    <a:pt x="313" y="463"/>
                  </a:cubicBezTo>
                  <a:cubicBezTo>
                    <a:pt x="188" y="476"/>
                    <a:pt x="63" y="413"/>
                    <a:pt x="13" y="288"/>
                  </a:cubicBezTo>
                  <a:cubicBezTo>
                    <a:pt x="1" y="163"/>
                    <a:pt x="101" y="51"/>
                    <a:pt x="238" y="5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>
              <a:extLst>
                <a:ext uri="{FF2B5EF4-FFF2-40B4-BE49-F238E27FC236}">
                  <a16:creationId xmlns:a16="http://schemas.microsoft.com/office/drawing/2014/main" id="{4BA9B5B9-EAD6-1EB0-F9ED-CF797751EF81}"/>
                </a:ext>
              </a:extLst>
            </p:cNvPr>
            <p:cNvSpPr/>
            <p:nvPr/>
          </p:nvSpPr>
          <p:spPr>
            <a:xfrm>
              <a:off x="3926825" y="1437075"/>
              <a:ext cx="22225" cy="17200"/>
            </a:xfrm>
            <a:custGeom>
              <a:avLst/>
              <a:gdLst/>
              <a:ahLst/>
              <a:cxnLst/>
              <a:rect l="l" t="t" r="r" b="b"/>
              <a:pathLst>
                <a:path w="889" h="688" extrusionOk="0">
                  <a:moveTo>
                    <a:pt x="313" y="213"/>
                  </a:moveTo>
                  <a:cubicBezTo>
                    <a:pt x="588" y="238"/>
                    <a:pt x="651" y="313"/>
                    <a:pt x="476" y="413"/>
                  </a:cubicBezTo>
                  <a:cubicBezTo>
                    <a:pt x="313" y="600"/>
                    <a:pt x="301" y="525"/>
                    <a:pt x="413" y="200"/>
                  </a:cubicBezTo>
                  <a:cubicBezTo>
                    <a:pt x="451" y="175"/>
                    <a:pt x="451" y="113"/>
                    <a:pt x="401" y="113"/>
                  </a:cubicBezTo>
                  <a:cubicBezTo>
                    <a:pt x="1" y="113"/>
                    <a:pt x="88" y="688"/>
                    <a:pt x="488" y="625"/>
                  </a:cubicBezTo>
                  <a:cubicBezTo>
                    <a:pt x="888" y="563"/>
                    <a:pt x="663" y="0"/>
                    <a:pt x="276" y="88"/>
                  </a:cubicBezTo>
                  <a:cubicBezTo>
                    <a:pt x="213" y="113"/>
                    <a:pt x="238" y="213"/>
                    <a:pt x="313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>
              <a:extLst>
                <a:ext uri="{FF2B5EF4-FFF2-40B4-BE49-F238E27FC236}">
                  <a16:creationId xmlns:a16="http://schemas.microsoft.com/office/drawing/2014/main" id="{073E3E5B-FCFC-F729-AF2E-0E3036C1BD52}"/>
                </a:ext>
              </a:extLst>
            </p:cNvPr>
            <p:cNvSpPr/>
            <p:nvPr/>
          </p:nvSpPr>
          <p:spPr>
            <a:xfrm>
              <a:off x="4168650" y="12718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25" y="63"/>
                  </a:moveTo>
                  <a:lnTo>
                    <a:pt x="38" y="100"/>
                  </a:lnTo>
                  <a:cubicBezTo>
                    <a:pt x="50" y="125"/>
                    <a:pt x="88" y="125"/>
                    <a:pt x="100" y="100"/>
                  </a:cubicBezTo>
                  <a:lnTo>
                    <a:pt x="100" y="63"/>
                  </a:lnTo>
                  <a:cubicBezTo>
                    <a:pt x="113" y="0"/>
                    <a:pt x="0" y="0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>
              <a:extLst>
                <a:ext uri="{FF2B5EF4-FFF2-40B4-BE49-F238E27FC236}">
                  <a16:creationId xmlns:a16="http://schemas.microsoft.com/office/drawing/2014/main" id="{1D9CEFDB-8D58-F1E2-0A09-7173D9FDC193}"/>
                </a:ext>
              </a:extLst>
            </p:cNvPr>
            <p:cNvSpPr/>
            <p:nvPr/>
          </p:nvSpPr>
          <p:spPr>
            <a:xfrm>
              <a:off x="4259250" y="1315225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125" y="650"/>
                  </a:moveTo>
                  <a:cubicBezTo>
                    <a:pt x="225" y="388"/>
                    <a:pt x="650" y="275"/>
                    <a:pt x="875" y="238"/>
                  </a:cubicBezTo>
                  <a:cubicBezTo>
                    <a:pt x="1125" y="200"/>
                    <a:pt x="1375" y="200"/>
                    <a:pt x="1612" y="250"/>
                  </a:cubicBezTo>
                  <a:cubicBezTo>
                    <a:pt x="1675" y="250"/>
                    <a:pt x="1675" y="163"/>
                    <a:pt x="1625" y="150"/>
                  </a:cubicBezTo>
                  <a:cubicBezTo>
                    <a:pt x="1175" y="0"/>
                    <a:pt x="225" y="88"/>
                    <a:pt x="25" y="613"/>
                  </a:cubicBezTo>
                  <a:cubicBezTo>
                    <a:pt x="0" y="675"/>
                    <a:pt x="100" y="713"/>
                    <a:pt x="125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>
              <a:extLst>
                <a:ext uri="{FF2B5EF4-FFF2-40B4-BE49-F238E27FC236}">
                  <a16:creationId xmlns:a16="http://schemas.microsoft.com/office/drawing/2014/main" id="{2FB0E865-4C01-5387-37A7-424A03EF38CB}"/>
                </a:ext>
              </a:extLst>
            </p:cNvPr>
            <p:cNvSpPr/>
            <p:nvPr/>
          </p:nvSpPr>
          <p:spPr>
            <a:xfrm>
              <a:off x="4259250" y="13177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587" y="50"/>
                  </a:moveTo>
                  <a:cubicBezTo>
                    <a:pt x="1175" y="425"/>
                    <a:pt x="638" y="600"/>
                    <a:pt x="88" y="550"/>
                  </a:cubicBezTo>
                  <a:cubicBezTo>
                    <a:pt x="25" y="550"/>
                    <a:pt x="0" y="625"/>
                    <a:pt x="63" y="650"/>
                  </a:cubicBezTo>
                  <a:cubicBezTo>
                    <a:pt x="575" y="788"/>
                    <a:pt x="1287" y="475"/>
                    <a:pt x="1650" y="113"/>
                  </a:cubicBezTo>
                  <a:cubicBezTo>
                    <a:pt x="1687" y="75"/>
                    <a:pt x="1625" y="0"/>
                    <a:pt x="1587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>
              <a:extLst>
                <a:ext uri="{FF2B5EF4-FFF2-40B4-BE49-F238E27FC236}">
                  <a16:creationId xmlns:a16="http://schemas.microsoft.com/office/drawing/2014/main" id="{1DA692EF-69CA-F077-85D1-E96CC362DBE5}"/>
                </a:ext>
              </a:extLst>
            </p:cNvPr>
            <p:cNvSpPr/>
            <p:nvPr/>
          </p:nvSpPr>
          <p:spPr>
            <a:xfrm>
              <a:off x="4198950" y="1341475"/>
              <a:ext cx="33450" cy="30325"/>
            </a:xfrm>
            <a:custGeom>
              <a:avLst/>
              <a:gdLst/>
              <a:ahLst/>
              <a:cxnLst/>
              <a:rect l="l" t="t" r="r" b="b"/>
              <a:pathLst>
                <a:path w="1338" h="1213" extrusionOk="0">
                  <a:moveTo>
                    <a:pt x="50" y="100"/>
                  </a:moveTo>
                  <a:cubicBezTo>
                    <a:pt x="363" y="88"/>
                    <a:pt x="625" y="263"/>
                    <a:pt x="863" y="450"/>
                  </a:cubicBezTo>
                  <a:cubicBezTo>
                    <a:pt x="1088" y="625"/>
                    <a:pt x="1238" y="887"/>
                    <a:pt x="1250" y="1162"/>
                  </a:cubicBezTo>
                  <a:cubicBezTo>
                    <a:pt x="1250" y="1212"/>
                    <a:pt x="1338" y="1200"/>
                    <a:pt x="1325" y="1162"/>
                  </a:cubicBezTo>
                  <a:cubicBezTo>
                    <a:pt x="1325" y="850"/>
                    <a:pt x="1175" y="563"/>
                    <a:pt x="925" y="388"/>
                  </a:cubicBezTo>
                  <a:cubicBezTo>
                    <a:pt x="663" y="188"/>
                    <a:pt x="400" y="0"/>
                    <a:pt x="50" y="25"/>
                  </a:cubicBezTo>
                  <a:cubicBezTo>
                    <a:pt x="0" y="25"/>
                    <a:pt x="0" y="113"/>
                    <a:pt x="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>
              <a:extLst>
                <a:ext uri="{FF2B5EF4-FFF2-40B4-BE49-F238E27FC236}">
                  <a16:creationId xmlns:a16="http://schemas.microsoft.com/office/drawing/2014/main" id="{55AE1ED8-60AD-19F1-97BD-84CD714173F8}"/>
                </a:ext>
              </a:extLst>
            </p:cNvPr>
            <p:cNvSpPr/>
            <p:nvPr/>
          </p:nvSpPr>
          <p:spPr>
            <a:xfrm>
              <a:off x="4199250" y="1342100"/>
              <a:ext cx="33475" cy="29375"/>
            </a:xfrm>
            <a:custGeom>
              <a:avLst/>
              <a:gdLst/>
              <a:ahLst/>
              <a:cxnLst/>
              <a:rect l="l" t="t" r="r" b="b"/>
              <a:pathLst>
                <a:path w="1339" h="1175" extrusionOk="0">
                  <a:moveTo>
                    <a:pt x="1288" y="1100"/>
                  </a:moveTo>
                  <a:cubicBezTo>
                    <a:pt x="1026" y="1012"/>
                    <a:pt x="776" y="887"/>
                    <a:pt x="551" y="713"/>
                  </a:cubicBezTo>
                  <a:cubicBezTo>
                    <a:pt x="313" y="538"/>
                    <a:pt x="263" y="288"/>
                    <a:pt x="113" y="63"/>
                  </a:cubicBezTo>
                  <a:cubicBezTo>
                    <a:pt x="76" y="0"/>
                    <a:pt x="1" y="38"/>
                    <a:pt x="13" y="100"/>
                  </a:cubicBezTo>
                  <a:cubicBezTo>
                    <a:pt x="126" y="688"/>
                    <a:pt x="713" y="1087"/>
                    <a:pt x="1263" y="1175"/>
                  </a:cubicBezTo>
                  <a:cubicBezTo>
                    <a:pt x="1313" y="1175"/>
                    <a:pt x="1338" y="1112"/>
                    <a:pt x="1288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>
              <a:extLst>
                <a:ext uri="{FF2B5EF4-FFF2-40B4-BE49-F238E27FC236}">
                  <a16:creationId xmlns:a16="http://schemas.microsoft.com/office/drawing/2014/main" id="{F7E7B9D2-7BB7-9B2A-22EF-61E70BF3137D}"/>
                </a:ext>
              </a:extLst>
            </p:cNvPr>
            <p:cNvSpPr/>
            <p:nvPr/>
          </p:nvSpPr>
          <p:spPr>
            <a:xfrm>
              <a:off x="3890900" y="1349275"/>
              <a:ext cx="38775" cy="86875"/>
            </a:xfrm>
            <a:custGeom>
              <a:avLst/>
              <a:gdLst/>
              <a:ahLst/>
              <a:cxnLst/>
              <a:rect l="l" t="t" r="r" b="b"/>
              <a:pathLst>
                <a:path w="1551" h="3475" extrusionOk="0">
                  <a:moveTo>
                    <a:pt x="1450" y="51"/>
                  </a:moveTo>
                  <a:cubicBezTo>
                    <a:pt x="725" y="1038"/>
                    <a:pt x="238" y="2175"/>
                    <a:pt x="13" y="3387"/>
                  </a:cubicBezTo>
                  <a:cubicBezTo>
                    <a:pt x="1" y="3450"/>
                    <a:pt x="101" y="3475"/>
                    <a:pt x="113" y="3412"/>
                  </a:cubicBezTo>
                  <a:cubicBezTo>
                    <a:pt x="338" y="2213"/>
                    <a:pt x="813" y="1075"/>
                    <a:pt x="1513" y="88"/>
                  </a:cubicBezTo>
                  <a:cubicBezTo>
                    <a:pt x="1550" y="38"/>
                    <a:pt x="1475" y="1"/>
                    <a:pt x="145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>
              <a:extLst>
                <a:ext uri="{FF2B5EF4-FFF2-40B4-BE49-F238E27FC236}">
                  <a16:creationId xmlns:a16="http://schemas.microsoft.com/office/drawing/2014/main" id="{9A3AC519-50CF-C2E0-C3B7-DB6A191D5D35}"/>
                </a:ext>
              </a:extLst>
            </p:cNvPr>
            <p:cNvSpPr/>
            <p:nvPr/>
          </p:nvSpPr>
          <p:spPr>
            <a:xfrm>
              <a:off x="3880600" y="1433625"/>
              <a:ext cx="18150" cy="16600"/>
            </a:xfrm>
            <a:custGeom>
              <a:avLst/>
              <a:gdLst/>
              <a:ahLst/>
              <a:cxnLst/>
              <a:rect l="l" t="t" r="r" b="b"/>
              <a:pathLst>
                <a:path w="726" h="664" extrusionOk="0">
                  <a:moveTo>
                    <a:pt x="475" y="151"/>
                  </a:moveTo>
                  <a:cubicBezTo>
                    <a:pt x="363" y="176"/>
                    <a:pt x="350" y="188"/>
                    <a:pt x="438" y="176"/>
                  </a:cubicBezTo>
                  <a:cubicBezTo>
                    <a:pt x="475" y="163"/>
                    <a:pt x="513" y="163"/>
                    <a:pt x="550" y="176"/>
                  </a:cubicBezTo>
                  <a:cubicBezTo>
                    <a:pt x="588" y="176"/>
                    <a:pt x="600" y="113"/>
                    <a:pt x="563" y="101"/>
                  </a:cubicBezTo>
                  <a:cubicBezTo>
                    <a:pt x="350" y="1"/>
                    <a:pt x="0" y="238"/>
                    <a:pt x="250" y="451"/>
                  </a:cubicBezTo>
                  <a:cubicBezTo>
                    <a:pt x="513" y="663"/>
                    <a:pt x="725" y="288"/>
                    <a:pt x="538" y="88"/>
                  </a:cubicBezTo>
                  <a:cubicBezTo>
                    <a:pt x="500" y="38"/>
                    <a:pt x="450" y="101"/>
                    <a:pt x="475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>
              <a:extLst>
                <a:ext uri="{FF2B5EF4-FFF2-40B4-BE49-F238E27FC236}">
                  <a16:creationId xmlns:a16="http://schemas.microsoft.com/office/drawing/2014/main" id="{BDD78F97-93EC-43EA-450C-92582A0DF509}"/>
                </a:ext>
              </a:extLst>
            </p:cNvPr>
            <p:cNvSpPr/>
            <p:nvPr/>
          </p:nvSpPr>
          <p:spPr>
            <a:xfrm>
              <a:off x="3936525" y="1338025"/>
              <a:ext cx="30325" cy="81875"/>
            </a:xfrm>
            <a:custGeom>
              <a:avLst/>
              <a:gdLst/>
              <a:ahLst/>
              <a:cxnLst/>
              <a:rect l="l" t="t" r="r" b="b"/>
              <a:pathLst>
                <a:path w="1213" h="3275" extrusionOk="0">
                  <a:moveTo>
                    <a:pt x="125" y="63"/>
                  </a:moveTo>
                  <a:cubicBezTo>
                    <a:pt x="0" y="1163"/>
                    <a:pt x="213" y="2538"/>
                    <a:pt x="1150" y="3262"/>
                  </a:cubicBezTo>
                  <a:cubicBezTo>
                    <a:pt x="1175" y="3275"/>
                    <a:pt x="1212" y="3250"/>
                    <a:pt x="1187" y="3212"/>
                  </a:cubicBezTo>
                  <a:cubicBezTo>
                    <a:pt x="413" y="2275"/>
                    <a:pt x="88" y="1275"/>
                    <a:pt x="225" y="63"/>
                  </a:cubicBezTo>
                  <a:cubicBezTo>
                    <a:pt x="225" y="1"/>
                    <a:pt x="138" y="1"/>
                    <a:pt x="1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>
              <a:extLst>
                <a:ext uri="{FF2B5EF4-FFF2-40B4-BE49-F238E27FC236}">
                  <a16:creationId xmlns:a16="http://schemas.microsoft.com/office/drawing/2014/main" id="{818A477B-F91C-6C5A-8C82-484ADD1CC588}"/>
                </a:ext>
              </a:extLst>
            </p:cNvPr>
            <p:cNvSpPr/>
            <p:nvPr/>
          </p:nvSpPr>
          <p:spPr>
            <a:xfrm>
              <a:off x="3963375" y="1414575"/>
              <a:ext cx="13475" cy="15650"/>
            </a:xfrm>
            <a:custGeom>
              <a:avLst/>
              <a:gdLst/>
              <a:ahLst/>
              <a:cxnLst/>
              <a:rect l="l" t="t" r="r" b="b"/>
              <a:pathLst>
                <a:path w="539" h="626" extrusionOk="0">
                  <a:moveTo>
                    <a:pt x="413" y="263"/>
                  </a:moveTo>
                  <a:cubicBezTo>
                    <a:pt x="326" y="263"/>
                    <a:pt x="313" y="275"/>
                    <a:pt x="363" y="338"/>
                  </a:cubicBezTo>
                  <a:cubicBezTo>
                    <a:pt x="388" y="363"/>
                    <a:pt x="426" y="350"/>
                    <a:pt x="438" y="313"/>
                  </a:cubicBezTo>
                  <a:cubicBezTo>
                    <a:pt x="438" y="25"/>
                    <a:pt x="1" y="0"/>
                    <a:pt x="38" y="300"/>
                  </a:cubicBezTo>
                  <a:cubicBezTo>
                    <a:pt x="38" y="625"/>
                    <a:pt x="538" y="575"/>
                    <a:pt x="488" y="263"/>
                  </a:cubicBezTo>
                  <a:cubicBezTo>
                    <a:pt x="476" y="225"/>
                    <a:pt x="426" y="225"/>
                    <a:pt x="413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>
              <a:extLst>
                <a:ext uri="{FF2B5EF4-FFF2-40B4-BE49-F238E27FC236}">
                  <a16:creationId xmlns:a16="http://schemas.microsoft.com/office/drawing/2014/main" id="{1E39A008-3A11-A502-54A4-63FE490E2323}"/>
                </a:ext>
              </a:extLst>
            </p:cNvPr>
            <p:cNvSpPr/>
            <p:nvPr/>
          </p:nvSpPr>
          <p:spPr>
            <a:xfrm>
              <a:off x="4139900" y="1254625"/>
              <a:ext cx="237775" cy="60000"/>
            </a:xfrm>
            <a:custGeom>
              <a:avLst/>
              <a:gdLst/>
              <a:ahLst/>
              <a:cxnLst/>
              <a:rect l="l" t="t" r="r" b="b"/>
              <a:pathLst>
                <a:path w="9511" h="2400" extrusionOk="0">
                  <a:moveTo>
                    <a:pt x="38" y="75"/>
                  </a:moveTo>
                  <a:cubicBezTo>
                    <a:pt x="1813" y="762"/>
                    <a:pt x="3137" y="1475"/>
                    <a:pt x="5049" y="1662"/>
                  </a:cubicBezTo>
                  <a:cubicBezTo>
                    <a:pt x="6774" y="1837"/>
                    <a:pt x="8023" y="1437"/>
                    <a:pt x="9448" y="475"/>
                  </a:cubicBezTo>
                  <a:cubicBezTo>
                    <a:pt x="9511" y="438"/>
                    <a:pt x="9448" y="338"/>
                    <a:pt x="9386" y="375"/>
                  </a:cubicBezTo>
                  <a:cubicBezTo>
                    <a:pt x="6061" y="2400"/>
                    <a:pt x="3387" y="1262"/>
                    <a:pt x="63" y="13"/>
                  </a:cubicBezTo>
                  <a:cubicBezTo>
                    <a:pt x="26" y="0"/>
                    <a:pt x="1" y="50"/>
                    <a:pt x="38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>
              <a:extLst>
                <a:ext uri="{FF2B5EF4-FFF2-40B4-BE49-F238E27FC236}">
                  <a16:creationId xmlns:a16="http://schemas.microsoft.com/office/drawing/2014/main" id="{B4ECF536-7DCD-9F3F-EB20-3BDD6A5B8C63}"/>
                </a:ext>
              </a:extLst>
            </p:cNvPr>
            <p:cNvSpPr/>
            <p:nvPr/>
          </p:nvSpPr>
          <p:spPr>
            <a:xfrm>
              <a:off x="3860900" y="1309600"/>
              <a:ext cx="31900" cy="49400"/>
            </a:xfrm>
            <a:custGeom>
              <a:avLst/>
              <a:gdLst/>
              <a:ahLst/>
              <a:cxnLst/>
              <a:rect l="l" t="t" r="r" b="b"/>
              <a:pathLst>
                <a:path w="1276" h="1976" extrusionOk="0">
                  <a:moveTo>
                    <a:pt x="38" y="63"/>
                  </a:moveTo>
                  <a:cubicBezTo>
                    <a:pt x="451" y="151"/>
                    <a:pt x="851" y="350"/>
                    <a:pt x="1026" y="763"/>
                  </a:cubicBezTo>
                  <a:cubicBezTo>
                    <a:pt x="1251" y="1263"/>
                    <a:pt x="976" y="1838"/>
                    <a:pt x="401" y="1863"/>
                  </a:cubicBezTo>
                  <a:cubicBezTo>
                    <a:pt x="326" y="1850"/>
                    <a:pt x="326" y="1963"/>
                    <a:pt x="401" y="1975"/>
                  </a:cubicBezTo>
                  <a:cubicBezTo>
                    <a:pt x="901" y="1963"/>
                    <a:pt x="1276" y="1538"/>
                    <a:pt x="1213" y="1050"/>
                  </a:cubicBezTo>
                  <a:cubicBezTo>
                    <a:pt x="1163" y="438"/>
                    <a:pt x="613" y="101"/>
                    <a:pt x="63" y="1"/>
                  </a:cubicBezTo>
                  <a:cubicBezTo>
                    <a:pt x="26" y="1"/>
                    <a:pt x="1" y="51"/>
                    <a:pt x="5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>
              <a:extLst>
                <a:ext uri="{FF2B5EF4-FFF2-40B4-BE49-F238E27FC236}">
                  <a16:creationId xmlns:a16="http://schemas.microsoft.com/office/drawing/2014/main" id="{B4DDA86B-2D71-1EC2-3EF4-0F81A0A10A55}"/>
                </a:ext>
              </a:extLst>
            </p:cNvPr>
            <p:cNvSpPr/>
            <p:nvPr/>
          </p:nvSpPr>
          <p:spPr>
            <a:xfrm>
              <a:off x="4075225" y="1283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651"/>
                  </a:moveTo>
                  <a:cubicBezTo>
                    <a:pt x="2150" y="638"/>
                    <a:pt x="1850" y="701"/>
                    <a:pt x="1588" y="851"/>
                  </a:cubicBezTo>
                  <a:cubicBezTo>
                    <a:pt x="888" y="1151"/>
                    <a:pt x="201" y="851"/>
                    <a:pt x="88" y="51"/>
                  </a:cubicBezTo>
                  <a:cubicBezTo>
                    <a:pt x="88" y="1"/>
                    <a:pt x="13" y="13"/>
                    <a:pt x="26" y="51"/>
                  </a:cubicBezTo>
                  <a:cubicBezTo>
                    <a:pt x="1" y="501"/>
                    <a:pt x="276" y="901"/>
                    <a:pt x="701" y="1051"/>
                  </a:cubicBezTo>
                  <a:cubicBezTo>
                    <a:pt x="1325" y="1263"/>
                    <a:pt x="1825" y="713"/>
                    <a:pt x="2450" y="738"/>
                  </a:cubicBezTo>
                  <a:cubicBezTo>
                    <a:pt x="2513" y="738"/>
                    <a:pt x="2513" y="651"/>
                    <a:pt x="2450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>
              <a:extLst>
                <a:ext uri="{FF2B5EF4-FFF2-40B4-BE49-F238E27FC236}">
                  <a16:creationId xmlns:a16="http://schemas.microsoft.com/office/drawing/2014/main" id="{AAB214C2-9D2E-F5A7-1048-5C134A565570}"/>
                </a:ext>
              </a:extLst>
            </p:cNvPr>
            <p:cNvSpPr/>
            <p:nvPr/>
          </p:nvSpPr>
          <p:spPr>
            <a:xfrm>
              <a:off x="4073975" y="1268675"/>
              <a:ext cx="30950" cy="21275"/>
            </a:xfrm>
            <a:custGeom>
              <a:avLst/>
              <a:gdLst/>
              <a:ahLst/>
              <a:cxnLst/>
              <a:rect l="l" t="t" r="r" b="b"/>
              <a:pathLst>
                <a:path w="1238" h="851" extrusionOk="0">
                  <a:moveTo>
                    <a:pt x="188" y="800"/>
                  </a:moveTo>
                  <a:cubicBezTo>
                    <a:pt x="1" y="275"/>
                    <a:pt x="851" y="38"/>
                    <a:pt x="1175" y="288"/>
                  </a:cubicBezTo>
                  <a:cubicBezTo>
                    <a:pt x="1200" y="313"/>
                    <a:pt x="1238" y="263"/>
                    <a:pt x="1225" y="238"/>
                  </a:cubicBezTo>
                  <a:cubicBezTo>
                    <a:pt x="1063" y="0"/>
                    <a:pt x="676" y="63"/>
                    <a:pt x="451" y="163"/>
                  </a:cubicBezTo>
                  <a:cubicBezTo>
                    <a:pt x="176" y="275"/>
                    <a:pt x="1" y="525"/>
                    <a:pt x="113" y="813"/>
                  </a:cubicBezTo>
                  <a:cubicBezTo>
                    <a:pt x="138" y="850"/>
                    <a:pt x="201" y="838"/>
                    <a:pt x="188" y="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>
              <a:extLst>
                <a:ext uri="{FF2B5EF4-FFF2-40B4-BE49-F238E27FC236}">
                  <a16:creationId xmlns:a16="http://schemas.microsoft.com/office/drawing/2014/main" id="{FEA54A56-D78A-19BB-C4FD-AA071A8E891F}"/>
                </a:ext>
              </a:extLst>
            </p:cNvPr>
            <p:cNvSpPr/>
            <p:nvPr/>
          </p:nvSpPr>
          <p:spPr>
            <a:xfrm>
              <a:off x="3834050" y="1371450"/>
              <a:ext cx="81250" cy="56275"/>
            </a:xfrm>
            <a:custGeom>
              <a:avLst/>
              <a:gdLst/>
              <a:ahLst/>
              <a:cxnLst/>
              <a:rect l="l" t="t" r="r" b="b"/>
              <a:pathLst>
                <a:path w="3250" h="2251" extrusionOk="0">
                  <a:moveTo>
                    <a:pt x="3162" y="38"/>
                  </a:moveTo>
                  <a:cubicBezTo>
                    <a:pt x="2362" y="988"/>
                    <a:pt x="1475" y="2063"/>
                    <a:pt x="88" y="1875"/>
                  </a:cubicBezTo>
                  <a:cubicBezTo>
                    <a:pt x="25" y="1863"/>
                    <a:pt x="0" y="1950"/>
                    <a:pt x="63" y="1963"/>
                  </a:cubicBezTo>
                  <a:cubicBezTo>
                    <a:pt x="1462" y="2250"/>
                    <a:pt x="2425" y="1051"/>
                    <a:pt x="3224" y="88"/>
                  </a:cubicBezTo>
                  <a:cubicBezTo>
                    <a:pt x="3249" y="51"/>
                    <a:pt x="3199" y="1"/>
                    <a:pt x="3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>
              <a:extLst>
                <a:ext uri="{FF2B5EF4-FFF2-40B4-BE49-F238E27FC236}">
                  <a16:creationId xmlns:a16="http://schemas.microsoft.com/office/drawing/2014/main" id="{546FEEF4-645C-49E8-0EED-8D7066E8FF3E}"/>
                </a:ext>
              </a:extLst>
            </p:cNvPr>
            <p:cNvSpPr/>
            <p:nvPr/>
          </p:nvSpPr>
          <p:spPr>
            <a:xfrm>
              <a:off x="4063675" y="1320225"/>
              <a:ext cx="30950" cy="15025"/>
            </a:xfrm>
            <a:custGeom>
              <a:avLst/>
              <a:gdLst/>
              <a:ahLst/>
              <a:cxnLst/>
              <a:rect l="l" t="t" r="r" b="b"/>
              <a:pathLst>
                <a:path w="1238" h="601" extrusionOk="0">
                  <a:moveTo>
                    <a:pt x="1175" y="13"/>
                  </a:moveTo>
                  <a:cubicBezTo>
                    <a:pt x="950" y="0"/>
                    <a:pt x="725" y="50"/>
                    <a:pt x="525" y="163"/>
                  </a:cubicBezTo>
                  <a:cubicBezTo>
                    <a:pt x="325" y="225"/>
                    <a:pt x="150" y="350"/>
                    <a:pt x="25" y="513"/>
                  </a:cubicBezTo>
                  <a:cubicBezTo>
                    <a:pt x="0" y="563"/>
                    <a:pt x="50" y="600"/>
                    <a:pt x="100" y="575"/>
                  </a:cubicBezTo>
                  <a:cubicBezTo>
                    <a:pt x="388" y="288"/>
                    <a:pt x="763" y="125"/>
                    <a:pt x="1175" y="100"/>
                  </a:cubicBezTo>
                  <a:cubicBezTo>
                    <a:pt x="1238" y="100"/>
                    <a:pt x="1225" y="13"/>
                    <a:pt x="117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>
              <a:extLst>
                <a:ext uri="{FF2B5EF4-FFF2-40B4-BE49-F238E27FC236}">
                  <a16:creationId xmlns:a16="http://schemas.microsoft.com/office/drawing/2014/main" id="{B58DD300-B672-8098-503C-EB6342604509}"/>
                </a:ext>
              </a:extLst>
            </p:cNvPr>
            <p:cNvSpPr/>
            <p:nvPr/>
          </p:nvSpPr>
          <p:spPr>
            <a:xfrm>
              <a:off x="4063350" y="1319900"/>
              <a:ext cx="34075" cy="21900"/>
            </a:xfrm>
            <a:custGeom>
              <a:avLst/>
              <a:gdLst/>
              <a:ahLst/>
              <a:cxnLst/>
              <a:rect l="l" t="t" r="r" b="b"/>
              <a:pathLst>
                <a:path w="1363" h="876" extrusionOk="0">
                  <a:moveTo>
                    <a:pt x="51" y="638"/>
                  </a:moveTo>
                  <a:cubicBezTo>
                    <a:pt x="538" y="876"/>
                    <a:pt x="1151" y="576"/>
                    <a:pt x="1338" y="88"/>
                  </a:cubicBezTo>
                  <a:cubicBezTo>
                    <a:pt x="1363" y="38"/>
                    <a:pt x="1276" y="1"/>
                    <a:pt x="1251" y="51"/>
                  </a:cubicBezTo>
                  <a:cubicBezTo>
                    <a:pt x="1051" y="463"/>
                    <a:pt x="538" y="763"/>
                    <a:pt x="101" y="551"/>
                  </a:cubicBezTo>
                  <a:cubicBezTo>
                    <a:pt x="51" y="526"/>
                    <a:pt x="1" y="601"/>
                    <a:pt x="51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>
              <a:extLst>
                <a:ext uri="{FF2B5EF4-FFF2-40B4-BE49-F238E27FC236}">
                  <a16:creationId xmlns:a16="http://schemas.microsoft.com/office/drawing/2014/main" id="{BEFB4480-8AF4-BAD8-CBB3-A4181CFCF65A}"/>
                </a:ext>
              </a:extLst>
            </p:cNvPr>
            <p:cNvSpPr/>
            <p:nvPr/>
          </p:nvSpPr>
          <p:spPr>
            <a:xfrm>
              <a:off x="4299850" y="1278975"/>
              <a:ext cx="132500" cy="60025"/>
            </a:xfrm>
            <a:custGeom>
              <a:avLst/>
              <a:gdLst/>
              <a:ahLst/>
              <a:cxnLst/>
              <a:rect l="l" t="t" r="r" b="b"/>
              <a:pathLst>
                <a:path w="5300" h="2401" extrusionOk="0">
                  <a:moveTo>
                    <a:pt x="63" y="651"/>
                  </a:moveTo>
                  <a:cubicBezTo>
                    <a:pt x="1600" y="363"/>
                    <a:pt x="4912" y="51"/>
                    <a:pt x="5224" y="2350"/>
                  </a:cubicBezTo>
                  <a:cubicBezTo>
                    <a:pt x="5224" y="2388"/>
                    <a:pt x="5299" y="2400"/>
                    <a:pt x="5287" y="2350"/>
                  </a:cubicBezTo>
                  <a:cubicBezTo>
                    <a:pt x="5075" y="1"/>
                    <a:pt x="1638" y="276"/>
                    <a:pt x="51" y="576"/>
                  </a:cubicBezTo>
                  <a:cubicBezTo>
                    <a:pt x="1" y="588"/>
                    <a:pt x="26" y="663"/>
                    <a:pt x="76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>
              <a:extLst>
                <a:ext uri="{FF2B5EF4-FFF2-40B4-BE49-F238E27FC236}">
                  <a16:creationId xmlns:a16="http://schemas.microsoft.com/office/drawing/2014/main" id="{19F1DD39-A498-654D-4313-2990CF9B71D9}"/>
                </a:ext>
              </a:extLst>
            </p:cNvPr>
            <p:cNvSpPr/>
            <p:nvPr/>
          </p:nvSpPr>
          <p:spPr>
            <a:xfrm>
              <a:off x="4363900" y="1311175"/>
              <a:ext cx="60950" cy="65000"/>
            </a:xfrm>
            <a:custGeom>
              <a:avLst/>
              <a:gdLst/>
              <a:ahLst/>
              <a:cxnLst/>
              <a:rect l="l" t="t" r="r" b="b"/>
              <a:pathLst>
                <a:path w="2438" h="2600" extrusionOk="0">
                  <a:moveTo>
                    <a:pt x="1463" y="75"/>
                  </a:moveTo>
                  <a:cubicBezTo>
                    <a:pt x="2088" y="400"/>
                    <a:pt x="2350" y="1175"/>
                    <a:pt x="1938" y="1762"/>
                  </a:cubicBezTo>
                  <a:cubicBezTo>
                    <a:pt x="1550" y="2299"/>
                    <a:pt x="588" y="2474"/>
                    <a:pt x="113" y="1950"/>
                  </a:cubicBezTo>
                  <a:cubicBezTo>
                    <a:pt x="76" y="1900"/>
                    <a:pt x="1" y="1975"/>
                    <a:pt x="38" y="2025"/>
                  </a:cubicBezTo>
                  <a:cubicBezTo>
                    <a:pt x="538" y="2599"/>
                    <a:pt x="1600" y="2412"/>
                    <a:pt x="2013" y="1825"/>
                  </a:cubicBezTo>
                  <a:cubicBezTo>
                    <a:pt x="2438" y="1187"/>
                    <a:pt x="2200" y="325"/>
                    <a:pt x="1500" y="13"/>
                  </a:cubicBezTo>
                  <a:cubicBezTo>
                    <a:pt x="1463" y="0"/>
                    <a:pt x="1438" y="50"/>
                    <a:pt x="1475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>
              <a:extLst>
                <a:ext uri="{FF2B5EF4-FFF2-40B4-BE49-F238E27FC236}">
                  <a16:creationId xmlns:a16="http://schemas.microsoft.com/office/drawing/2014/main" id="{AED815F3-612E-F0F0-C4E8-52F0162F938A}"/>
                </a:ext>
              </a:extLst>
            </p:cNvPr>
            <p:cNvSpPr/>
            <p:nvPr/>
          </p:nvSpPr>
          <p:spPr>
            <a:xfrm>
              <a:off x="4353900" y="1318975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726" y="1787"/>
                  </a:moveTo>
                  <a:cubicBezTo>
                    <a:pt x="326" y="1600"/>
                    <a:pt x="138" y="1138"/>
                    <a:pt x="301" y="725"/>
                  </a:cubicBezTo>
                  <a:cubicBezTo>
                    <a:pt x="476" y="275"/>
                    <a:pt x="926" y="163"/>
                    <a:pt x="1363" y="288"/>
                  </a:cubicBezTo>
                  <a:cubicBezTo>
                    <a:pt x="1400" y="300"/>
                    <a:pt x="1438" y="225"/>
                    <a:pt x="1388" y="200"/>
                  </a:cubicBezTo>
                  <a:cubicBezTo>
                    <a:pt x="938" y="0"/>
                    <a:pt x="401" y="213"/>
                    <a:pt x="201" y="675"/>
                  </a:cubicBezTo>
                  <a:cubicBezTo>
                    <a:pt x="1" y="1138"/>
                    <a:pt x="226" y="1675"/>
                    <a:pt x="688" y="1850"/>
                  </a:cubicBezTo>
                  <a:cubicBezTo>
                    <a:pt x="738" y="1862"/>
                    <a:pt x="763" y="1812"/>
                    <a:pt x="726" y="1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>
              <a:extLst>
                <a:ext uri="{FF2B5EF4-FFF2-40B4-BE49-F238E27FC236}">
                  <a16:creationId xmlns:a16="http://schemas.microsoft.com/office/drawing/2014/main" id="{6487F530-7EC6-CD03-DC27-40C30BB9BE8B}"/>
                </a:ext>
              </a:extLst>
            </p:cNvPr>
            <p:cNvSpPr/>
            <p:nvPr/>
          </p:nvSpPr>
          <p:spPr>
            <a:xfrm>
              <a:off x="4384200" y="1322725"/>
              <a:ext cx="17225" cy="30650"/>
            </a:xfrm>
            <a:custGeom>
              <a:avLst/>
              <a:gdLst/>
              <a:ahLst/>
              <a:cxnLst/>
              <a:rect l="l" t="t" r="r" b="b"/>
              <a:pathLst>
                <a:path w="689" h="1226" extrusionOk="0">
                  <a:moveTo>
                    <a:pt x="51" y="113"/>
                  </a:moveTo>
                  <a:cubicBezTo>
                    <a:pt x="638" y="75"/>
                    <a:pt x="688" y="1225"/>
                    <a:pt x="76" y="1038"/>
                  </a:cubicBezTo>
                  <a:cubicBezTo>
                    <a:pt x="26" y="1013"/>
                    <a:pt x="1" y="1100"/>
                    <a:pt x="63" y="1125"/>
                  </a:cubicBezTo>
                  <a:cubicBezTo>
                    <a:pt x="351" y="1213"/>
                    <a:pt x="638" y="988"/>
                    <a:pt x="626" y="688"/>
                  </a:cubicBezTo>
                  <a:cubicBezTo>
                    <a:pt x="626" y="375"/>
                    <a:pt x="388" y="0"/>
                    <a:pt x="38" y="38"/>
                  </a:cubicBezTo>
                  <a:cubicBezTo>
                    <a:pt x="1" y="38"/>
                    <a:pt x="1" y="113"/>
                    <a:pt x="51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>
              <a:extLst>
                <a:ext uri="{FF2B5EF4-FFF2-40B4-BE49-F238E27FC236}">
                  <a16:creationId xmlns:a16="http://schemas.microsoft.com/office/drawing/2014/main" id="{E4B15BE5-419A-DB35-FC75-70DB21AA875E}"/>
                </a:ext>
              </a:extLst>
            </p:cNvPr>
            <p:cNvSpPr/>
            <p:nvPr/>
          </p:nvSpPr>
          <p:spPr>
            <a:xfrm>
              <a:off x="4100225" y="131242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375" y="50"/>
                  </a:moveTo>
                  <a:cubicBezTo>
                    <a:pt x="0" y="1325"/>
                    <a:pt x="775" y="2762"/>
                    <a:pt x="2175" y="2862"/>
                  </a:cubicBezTo>
                  <a:cubicBezTo>
                    <a:pt x="2200" y="2862"/>
                    <a:pt x="2212" y="2812"/>
                    <a:pt x="2175" y="2812"/>
                  </a:cubicBezTo>
                  <a:cubicBezTo>
                    <a:pt x="913" y="2474"/>
                    <a:pt x="100" y="1400"/>
                    <a:pt x="450" y="75"/>
                  </a:cubicBezTo>
                  <a:cubicBezTo>
                    <a:pt x="463" y="25"/>
                    <a:pt x="388" y="0"/>
                    <a:pt x="37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>
              <a:extLst>
                <a:ext uri="{FF2B5EF4-FFF2-40B4-BE49-F238E27FC236}">
                  <a16:creationId xmlns:a16="http://schemas.microsoft.com/office/drawing/2014/main" id="{B52E07A9-4DA6-2E63-54AB-C52A25252E74}"/>
                </a:ext>
              </a:extLst>
            </p:cNvPr>
            <p:cNvSpPr/>
            <p:nvPr/>
          </p:nvSpPr>
          <p:spPr>
            <a:xfrm>
              <a:off x="3780925" y="138957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676" y="51"/>
                  </a:moveTo>
                  <a:cubicBezTo>
                    <a:pt x="538" y="276"/>
                    <a:pt x="301" y="438"/>
                    <a:pt x="38" y="501"/>
                  </a:cubicBezTo>
                  <a:cubicBezTo>
                    <a:pt x="1" y="526"/>
                    <a:pt x="1" y="613"/>
                    <a:pt x="63" y="601"/>
                  </a:cubicBezTo>
                  <a:cubicBezTo>
                    <a:pt x="363" y="563"/>
                    <a:pt x="626" y="376"/>
                    <a:pt x="763" y="101"/>
                  </a:cubicBezTo>
                  <a:cubicBezTo>
                    <a:pt x="801" y="51"/>
                    <a:pt x="713" y="1"/>
                    <a:pt x="6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>
              <a:extLst>
                <a:ext uri="{FF2B5EF4-FFF2-40B4-BE49-F238E27FC236}">
                  <a16:creationId xmlns:a16="http://schemas.microsoft.com/office/drawing/2014/main" id="{4A2C7EE2-DE0E-1E10-593B-D73F7EB9B944}"/>
                </a:ext>
              </a:extLst>
            </p:cNvPr>
            <p:cNvSpPr/>
            <p:nvPr/>
          </p:nvSpPr>
          <p:spPr>
            <a:xfrm>
              <a:off x="3780300" y="14024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3" y="125"/>
                  </a:moveTo>
                  <a:cubicBezTo>
                    <a:pt x="238" y="213"/>
                    <a:pt x="426" y="238"/>
                    <a:pt x="613" y="213"/>
                  </a:cubicBezTo>
                  <a:cubicBezTo>
                    <a:pt x="676" y="200"/>
                    <a:pt x="651" y="100"/>
                    <a:pt x="601" y="100"/>
                  </a:cubicBezTo>
                  <a:cubicBezTo>
                    <a:pt x="426" y="100"/>
                    <a:pt x="263" y="75"/>
                    <a:pt x="101" y="25"/>
                  </a:cubicBezTo>
                  <a:cubicBezTo>
                    <a:pt x="26" y="0"/>
                    <a:pt x="1" y="100"/>
                    <a:pt x="6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>
              <a:extLst>
                <a:ext uri="{FF2B5EF4-FFF2-40B4-BE49-F238E27FC236}">
                  <a16:creationId xmlns:a16="http://schemas.microsoft.com/office/drawing/2014/main" id="{9AA9E9A8-EDEF-4E5D-65B3-2DD3F9AF21AF}"/>
                </a:ext>
              </a:extLst>
            </p:cNvPr>
            <p:cNvSpPr/>
            <p:nvPr/>
          </p:nvSpPr>
          <p:spPr>
            <a:xfrm>
              <a:off x="3799050" y="1384900"/>
              <a:ext cx="9400" cy="7525"/>
            </a:xfrm>
            <a:custGeom>
              <a:avLst/>
              <a:gdLst/>
              <a:ahLst/>
              <a:cxnLst/>
              <a:rect l="l" t="t" r="r" b="b"/>
              <a:pathLst>
                <a:path w="376" h="301" extrusionOk="0">
                  <a:moveTo>
                    <a:pt x="113" y="225"/>
                  </a:moveTo>
                  <a:cubicBezTo>
                    <a:pt x="163" y="188"/>
                    <a:pt x="238" y="213"/>
                    <a:pt x="276" y="263"/>
                  </a:cubicBezTo>
                  <a:cubicBezTo>
                    <a:pt x="301" y="300"/>
                    <a:pt x="376" y="263"/>
                    <a:pt x="351" y="213"/>
                  </a:cubicBezTo>
                  <a:cubicBezTo>
                    <a:pt x="301" y="63"/>
                    <a:pt x="126" y="0"/>
                    <a:pt x="38" y="163"/>
                  </a:cubicBezTo>
                  <a:cubicBezTo>
                    <a:pt x="1" y="213"/>
                    <a:pt x="76" y="263"/>
                    <a:pt x="11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>
              <a:extLst>
                <a:ext uri="{FF2B5EF4-FFF2-40B4-BE49-F238E27FC236}">
                  <a16:creationId xmlns:a16="http://schemas.microsoft.com/office/drawing/2014/main" id="{CC4A5D15-F064-9B77-0C25-DAA3BC07E2C0}"/>
                </a:ext>
              </a:extLst>
            </p:cNvPr>
            <p:cNvSpPr/>
            <p:nvPr/>
          </p:nvSpPr>
          <p:spPr>
            <a:xfrm>
              <a:off x="3806550" y="13902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26" y="88"/>
                  </a:moveTo>
                  <a:cubicBezTo>
                    <a:pt x="188" y="338"/>
                    <a:pt x="450" y="626"/>
                    <a:pt x="763" y="563"/>
                  </a:cubicBezTo>
                  <a:cubicBezTo>
                    <a:pt x="800" y="551"/>
                    <a:pt x="800" y="488"/>
                    <a:pt x="763" y="476"/>
                  </a:cubicBezTo>
                  <a:cubicBezTo>
                    <a:pt x="488" y="413"/>
                    <a:pt x="250" y="263"/>
                    <a:pt x="101" y="38"/>
                  </a:cubicBezTo>
                  <a:cubicBezTo>
                    <a:pt x="63" y="1"/>
                    <a:pt x="1" y="51"/>
                    <a:pt x="26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>
              <a:extLst>
                <a:ext uri="{FF2B5EF4-FFF2-40B4-BE49-F238E27FC236}">
                  <a16:creationId xmlns:a16="http://schemas.microsoft.com/office/drawing/2014/main" id="{4E2A7D9B-0AB2-5E94-9DB0-5E9319A062A9}"/>
                </a:ext>
              </a:extLst>
            </p:cNvPr>
            <p:cNvSpPr/>
            <p:nvPr/>
          </p:nvSpPr>
          <p:spPr>
            <a:xfrm>
              <a:off x="3801875" y="1399900"/>
              <a:ext cx="24375" cy="10325"/>
            </a:xfrm>
            <a:custGeom>
              <a:avLst/>
              <a:gdLst/>
              <a:ahLst/>
              <a:cxnLst/>
              <a:rect l="l" t="t" r="r" b="b"/>
              <a:pathLst>
                <a:path w="975" h="413" extrusionOk="0">
                  <a:moveTo>
                    <a:pt x="862" y="125"/>
                  </a:moveTo>
                  <a:cubicBezTo>
                    <a:pt x="612" y="288"/>
                    <a:pt x="362" y="225"/>
                    <a:pt x="138" y="50"/>
                  </a:cubicBezTo>
                  <a:cubicBezTo>
                    <a:pt x="88" y="0"/>
                    <a:pt x="0" y="88"/>
                    <a:pt x="63" y="138"/>
                  </a:cubicBezTo>
                  <a:cubicBezTo>
                    <a:pt x="288" y="375"/>
                    <a:pt x="662" y="412"/>
                    <a:pt x="925" y="200"/>
                  </a:cubicBezTo>
                  <a:cubicBezTo>
                    <a:pt x="975" y="163"/>
                    <a:pt x="912" y="88"/>
                    <a:pt x="862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>
              <a:extLst>
                <a:ext uri="{FF2B5EF4-FFF2-40B4-BE49-F238E27FC236}">
                  <a16:creationId xmlns:a16="http://schemas.microsoft.com/office/drawing/2014/main" id="{A5005C63-A89B-2AB6-4DC3-55926F5D32AF}"/>
                </a:ext>
              </a:extLst>
            </p:cNvPr>
            <p:cNvSpPr/>
            <p:nvPr/>
          </p:nvSpPr>
          <p:spPr>
            <a:xfrm>
              <a:off x="3791550" y="1399900"/>
              <a:ext cx="13475" cy="7825"/>
            </a:xfrm>
            <a:custGeom>
              <a:avLst/>
              <a:gdLst/>
              <a:ahLst/>
              <a:cxnLst/>
              <a:rect l="l" t="t" r="r" b="b"/>
              <a:pathLst>
                <a:path w="539" h="313" extrusionOk="0">
                  <a:moveTo>
                    <a:pt x="413" y="50"/>
                  </a:moveTo>
                  <a:cubicBezTo>
                    <a:pt x="313" y="138"/>
                    <a:pt x="188" y="200"/>
                    <a:pt x="63" y="213"/>
                  </a:cubicBezTo>
                  <a:cubicBezTo>
                    <a:pt x="1" y="213"/>
                    <a:pt x="26" y="300"/>
                    <a:pt x="76" y="300"/>
                  </a:cubicBezTo>
                  <a:cubicBezTo>
                    <a:pt x="238" y="313"/>
                    <a:pt x="388" y="250"/>
                    <a:pt x="501" y="138"/>
                  </a:cubicBezTo>
                  <a:cubicBezTo>
                    <a:pt x="538" y="75"/>
                    <a:pt x="476" y="0"/>
                    <a:pt x="4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>
              <a:extLst>
                <a:ext uri="{FF2B5EF4-FFF2-40B4-BE49-F238E27FC236}">
                  <a16:creationId xmlns:a16="http://schemas.microsoft.com/office/drawing/2014/main" id="{A736E3F7-2047-7530-5DCD-BC96C37BF1C7}"/>
                </a:ext>
              </a:extLst>
            </p:cNvPr>
            <p:cNvSpPr/>
            <p:nvPr/>
          </p:nvSpPr>
          <p:spPr>
            <a:xfrm>
              <a:off x="3796550" y="1409275"/>
              <a:ext cx="14400" cy="12500"/>
            </a:xfrm>
            <a:custGeom>
              <a:avLst/>
              <a:gdLst/>
              <a:ahLst/>
              <a:cxnLst/>
              <a:rect l="l" t="t" r="r" b="b"/>
              <a:pathLst>
                <a:path w="576" h="500" extrusionOk="0">
                  <a:moveTo>
                    <a:pt x="301" y="25"/>
                  </a:moveTo>
                  <a:cubicBezTo>
                    <a:pt x="176" y="37"/>
                    <a:pt x="38" y="75"/>
                    <a:pt x="26" y="212"/>
                  </a:cubicBezTo>
                  <a:cubicBezTo>
                    <a:pt x="1" y="337"/>
                    <a:pt x="101" y="437"/>
                    <a:pt x="213" y="437"/>
                  </a:cubicBezTo>
                  <a:cubicBezTo>
                    <a:pt x="513" y="500"/>
                    <a:pt x="575" y="37"/>
                    <a:pt x="276" y="13"/>
                  </a:cubicBezTo>
                  <a:cubicBezTo>
                    <a:pt x="201" y="0"/>
                    <a:pt x="188" y="125"/>
                    <a:pt x="263" y="137"/>
                  </a:cubicBezTo>
                  <a:lnTo>
                    <a:pt x="301" y="150"/>
                  </a:lnTo>
                  <a:cubicBezTo>
                    <a:pt x="376" y="150"/>
                    <a:pt x="376" y="25"/>
                    <a:pt x="30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>
              <a:extLst>
                <a:ext uri="{FF2B5EF4-FFF2-40B4-BE49-F238E27FC236}">
                  <a16:creationId xmlns:a16="http://schemas.microsoft.com/office/drawing/2014/main" id="{A1153F6F-D873-63EE-4BBA-7F3F4035CF28}"/>
                </a:ext>
              </a:extLst>
            </p:cNvPr>
            <p:cNvSpPr/>
            <p:nvPr/>
          </p:nvSpPr>
          <p:spPr>
            <a:xfrm>
              <a:off x="3796550" y="4276950"/>
              <a:ext cx="111875" cy="104375"/>
            </a:xfrm>
            <a:custGeom>
              <a:avLst/>
              <a:gdLst/>
              <a:ahLst/>
              <a:cxnLst/>
              <a:rect l="l" t="t" r="r" b="b"/>
              <a:pathLst>
                <a:path w="4475" h="4175" extrusionOk="0">
                  <a:moveTo>
                    <a:pt x="2675" y="3887"/>
                  </a:moveTo>
                  <a:cubicBezTo>
                    <a:pt x="1100" y="4074"/>
                    <a:pt x="1" y="2275"/>
                    <a:pt x="1150" y="1050"/>
                  </a:cubicBezTo>
                  <a:cubicBezTo>
                    <a:pt x="2025" y="113"/>
                    <a:pt x="3487" y="563"/>
                    <a:pt x="4399" y="1212"/>
                  </a:cubicBezTo>
                  <a:cubicBezTo>
                    <a:pt x="4424" y="1237"/>
                    <a:pt x="4474" y="1175"/>
                    <a:pt x="4437" y="1150"/>
                  </a:cubicBezTo>
                  <a:cubicBezTo>
                    <a:pt x="3425" y="213"/>
                    <a:pt x="1488" y="0"/>
                    <a:pt x="763" y="1375"/>
                  </a:cubicBezTo>
                  <a:cubicBezTo>
                    <a:pt x="51" y="2725"/>
                    <a:pt x="1225" y="4174"/>
                    <a:pt x="2675" y="3999"/>
                  </a:cubicBezTo>
                  <a:cubicBezTo>
                    <a:pt x="2737" y="3999"/>
                    <a:pt x="2737" y="3874"/>
                    <a:pt x="2675" y="3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>
              <a:extLst>
                <a:ext uri="{FF2B5EF4-FFF2-40B4-BE49-F238E27FC236}">
                  <a16:creationId xmlns:a16="http://schemas.microsoft.com/office/drawing/2014/main" id="{3A06D3C4-567D-FEA7-3EFC-3D38AD1BD853}"/>
                </a:ext>
              </a:extLst>
            </p:cNvPr>
            <p:cNvSpPr/>
            <p:nvPr/>
          </p:nvSpPr>
          <p:spPr>
            <a:xfrm>
              <a:off x="3903400" y="4301950"/>
              <a:ext cx="263400" cy="146850"/>
            </a:xfrm>
            <a:custGeom>
              <a:avLst/>
              <a:gdLst/>
              <a:ahLst/>
              <a:cxnLst/>
              <a:rect l="l" t="t" r="r" b="b"/>
              <a:pathLst>
                <a:path w="10536" h="5874" extrusionOk="0">
                  <a:moveTo>
                    <a:pt x="26" y="75"/>
                  </a:moveTo>
                  <a:cubicBezTo>
                    <a:pt x="1338" y="1950"/>
                    <a:pt x="2537" y="4361"/>
                    <a:pt x="4862" y="5136"/>
                  </a:cubicBezTo>
                  <a:cubicBezTo>
                    <a:pt x="6586" y="5724"/>
                    <a:pt x="9073" y="5873"/>
                    <a:pt x="10510" y="4611"/>
                  </a:cubicBezTo>
                  <a:cubicBezTo>
                    <a:pt x="10535" y="4586"/>
                    <a:pt x="10510" y="4536"/>
                    <a:pt x="10473" y="4561"/>
                  </a:cubicBezTo>
                  <a:cubicBezTo>
                    <a:pt x="8848" y="5761"/>
                    <a:pt x="6074" y="5586"/>
                    <a:pt x="4324" y="4736"/>
                  </a:cubicBezTo>
                  <a:cubicBezTo>
                    <a:pt x="2412" y="3812"/>
                    <a:pt x="1300" y="1700"/>
                    <a:pt x="88" y="38"/>
                  </a:cubicBezTo>
                  <a:cubicBezTo>
                    <a:pt x="63" y="0"/>
                    <a:pt x="1" y="38"/>
                    <a:pt x="26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>
              <a:extLst>
                <a:ext uri="{FF2B5EF4-FFF2-40B4-BE49-F238E27FC236}">
                  <a16:creationId xmlns:a16="http://schemas.microsoft.com/office/drawing/2014/main" id="{10751218-E070-8728-A9D0-811F53B6045F}"/>
                </a:ext>
              </a:extLst>
            </p:cNvPr>
            <p:cNvSpPr/>
            <p:nvPr/>
          </p:nvSpPr>
          <p:spPr>
            <a:xfrm>
              <a:off x="4099600" y="4324125"/>
              <a:ext cx="100300" cy="85000"/>
            </a:xfrm>
            <a:custGeom>
              <a:avLst/>
              <a:gdLst/>
              <a:ahLst/>
              <a:cxnLst/>
              <a:rect l="l" t="t" r="r" b="b"/>
              <a:pathLst>
                <a:path w="4012" h="3400" extrusionOk="0">
                  <a:moveTo>
                    <a:pt x="2925" y="3362"/>
                  </a:moveTo>
                  <a:cubicBezTo>
                    <a:pt x="3425" y="2500"/>
                    <a:pt x="3612" y="1312"/>
                    <a:pt x="2787" y="575"/>
                  </a:cubicBezTo>
                  <a:cubicBezTo>
                    <a:pt x="2312" y="150"/>
                    <a:pt x="1175" y="0"/>
                    <a:pt x="625" y="413"/>
                  </a:cubicBezTo>
                  <a:cubicBezTo>
                    <a:pt x="0" y="900"/>
                    <a:pt x="88" y="2050"/>
                    <a:pt x="813" y="2375"/>
                  </a:cubicBezTo>
                  <a:cubicBezTo>
                    <a:pt x="1263" y="2575"/>
                    <a:pt x="1775" y="2550"/>
                    <a:pt x="2187" y="2300"/>
                  </a:cubicBezTo>
                  <a:cubicBezTo>
                    <a:pt x="2837" y="1937"/>
                    <a:pt x="3237" y="975"/>
                    <a:pt x="3987" y="863"/>
                  </a:cubicBezTo>
                  <a:cubicBezTo>
                    <a:pt x="4012" y="863"/>
                    <a:pt x="3999" y="825"/>
                    <a:pt x="3987" y="825"/>
                  </a:cubicBezTo>
                  <a:cubicBezTo>
                    <a:pt x="3575" y="838"/>
                    <a:pt x="3337" y="1100"/>
                    <a:pt x="3062" y="1387"/>
                  </a:cubicBezTo>
                  <a:cubicBezTo>
                    <a:pt x="2787" y="1675"/>
                    <a:pt x="2500" y="2050"/>
                    <a:pt x="2137" y="2200"/>
                  </a:cubicBezTo>
                  <a:cubicBezTo>
                    <a:pt x="1275" y="2575"/>
                    <a:pt x="288" y="2325"/>
                    <a:pt x="425" y="1200"/>
                  </a:cubicBezTo>
                  <a:cubicBezTo>
                    <a:pt x="350" y="850"/>
                    <a:pt x="488" y="638"/>
                    <a:pt x="838" y="550"/>
                  </a:cubicBezTo>
                  <a:cubicBezTo>
                    <a:pt x="913" y="425"/>
                    <a:pt x="1050" y="338"/>
                    <a:pt x="1213" y="338"/>
                  </a:cubicBezTo>
                  <a:cubicBezTo>
                    <a:pt x="1275" y="338"/>
                    <a:pt x="1325" y="338"/>
                    <a:pt x="1388" y="338"/>
                  </a:cubicBezTo>
                  <a:cubicBezTo>
                    <a:pt x="1650" y="313"/>
                    <a:pt x="1900" y="325"/>
                    <a:pt x="2150" y="375"/>
                  </a:cubicBezTo>
                  <a:cubicBezTo>
                    <a:pt x="3525" y="713"/>
                    <a:pt x="3387" y="2375"/>
                    <a:pt x="2850" y="3312"/>
                  </a:cubicBezTo>
                  <a:cubicBezTo>
                    <a:pt x="2825" y="3362"/>
                    <a:pt x="2900" y="3399"/>
                    <a:pt x="2925" y="3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>
              <a:extLst>
                <a:ext uri="{FF2B5EF4-FFF2-40B4-BE49-F238E27FC236}">
                  <a16:creationId xmlns:a16="http://schemas.microsoft.com/office/drawing/2014/main" id="{4F4BD56B-F527-2428-4F2E-1253E4DBA6EA}"/>
                </a:ext>
              </a:extLst>
            </p:cNvPr>
            <p:cNvSpPr/>
            <p:nvPr/>
          </p:nvSpPr>
          <p:spPr>
            <a:xfrm>
              <a:off x="4206450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50" y="150"/>
                  </a:moveTo>
                  <a:cubicBezTo>
                    <a:pt x="838" y="75"/>
                    <a:pt x="1437" y="300"/>
                    <a:pt x="2162" y="525"/>
                  </a:cubicBezTo>
                  <a:cubicBezTo>
                    <a:pt x="2200" y="537"/>
                    <a:pt x="2212" y="488"/>
                    <a:pt x="2187" y="475"/>
                  </a:cubicBezTo>
                  <a:cubicBezTo>
                    <a:pt x="1600" y="50"/>
                    <a:pt x="750" y="0"/>
                    <a:pt x="50" y="75"/>
                  </a:cubicBezTo>
                  <a:cubicBezTo>
                    <a:pt x="0" y="75"/>
                    <a:pt x="0" y="150"/>
                    <a:pt x="50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>
              <a:extLst>
                <a:ext uri="{FF2B5EF4-FFF2-40B4-BE49-F238E27FC236}">
                  <a16:creationId xmlns:a16="http://schemas.microsoft.com/office/drawing/2014/main" id="{85ACD862-60E4-3CE7-B5E8-8A754EE8F9DE}"/>
                </a:ext>
              </a:extLst>
            </p:cNvPr>
            <p:cNvSpPr/>
            <p:nvPr/>
          </p:nvSpPr>
          <p:spPr>
            <a:xfrm>
              <a:off x="3933700" y="4288500"/>
              <a:ext cx="82500" cy="96575"/>
            </a:xfrm>
            <a:custGeom>
              <a:avLst/>
              <a:gdLst/>
              <a:ahLst/>
              <a:cxnLst/>
              <a:rect l="l" t="t" r="r" b="b"/>
              <a:pathLst>
                <a:path w="3300" h="3863" extrusionOk="0">
                  <a:moveTo>
                    <a:pt x="1100" y="3787"/>
                  </a:moveTo>
                  <a:cubicBezTo>
                    <a:pt x="576" y="3125"/>
                    <a:pt x="113" y="2300"/>
                    <a:pt x="363" y="1413"/>
                  </a:cubicBezTo>
                  <a:cubicBezTo>
                    <a:pt x="501" y="950"/>
                    <a:pt x="813" y="563"/>
                    <a:pt x="1250" y="363"/>
                  </a:cubicBezTo>
                  <a:cubicBezTo>
                    <a:pt x="1525" y="201"/>
                    <a:pt x="1838" y="126"/>
                    <a:pt x="2163" y="126"/>
                  </a:cubicBezTo>
                  <a:cubicBezTo>
                    <a:pt x="2887" y="138"/>
                    <a:pt x="3037" y="563"/>
                    <a:pt x="2613" y="1388"/>
                  </a:cubicBezTo>
                  <a:cubicBezTo>
                    <a:pt x="2588" y="1350"/>
                    <a:pt x="2513" y="1388"/>
                    <a:pt x="2550" y="1438"/>
                  </a:cubicBezTo>
                  <a:cubicBezTo>
                    <a:pt x="2837" y="1800"/>
                    <a:pt x="3175" y="1388"/>
                    <a:pt x="3212" y="1050"/>
                  </a:cubicBezTo>
                  <a:cubicBezTo>
                    <a:pt x="3300" y="376"/>
                    <a:pt x="2625" y="1"/>
                    <a:pt x="2038" y="26"/>
                  </a:cubicBezTo>
                  <a:cubicBezTo>
                    <a:pt x="1250" y="51"/>
                    <a:pt x="463" y="601"/>
                    <a:pt x="251" y="1388"/>
                  </a:cubicBezTo>
                  <a:cubicBezTo>
                    <a:pt x="1" y="2300"/>
                    <a:pt x="476" y="3162"/>
                    <a:pt x="1063" y="3837"/>
                  </a:cubicBezTo>
                  <a:cubicBezTo>
                    <a:pt x="1088" y="3862"/>
                    <a:pt x="1125" y="3825"/>
                    <a:pt x="1100" y="3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>
              <a:extLst>
                <a:ext uri="{FF2B5EF4-FFF2-40B4-BE49-F238E27FC236}">
                  <a16:creationId xmlns:a16="http://schemas.microsoft.com/office/drawing/2014/main" id="{5C10B42B-FD28-1019-B84E-5058B8E26B0D}"/>
                </a:ext>
              </a:extLst>
            </p:cNvPr>
            <p:cNvSpPr/>
            <p:nvPr/>
          </p:nvSpPr>
          <p:spPr>
            <a:xfrm>
              <a:off x="3920575" y="4246025"/>
              <a:ext cx="22850" cy="110925"/>
            </a:xfrm>
            <a:custGeom>
              <a:avLst/>
              <a:gdLst/>
              <a:ahLst/>
              <a:cxnLst/>
              <a:rect l="l" t="t" r="r" b="b"/>
              <a:pathLst>
                <a:path w="914" h="4437" extrusionOk="0">
                  <a:moveTo>
                    <a:pt x="876" y="4324"/>
                  </a:moveTo>
                  <a:cubicBezTo>
                    <a:pt x="26" y="3324"/>
                    <a:pt x="1" y="1187"/>
                    <a:pt x="588" y="63"/>
                  </a:cubicBezTo>
                  <a:cubicBezTo>
                    <a:pt x="588" y="25"/>
                    <a:pt x="551" y="0"/>
                    <a:pt x="526" y="25"/>
                  </a:cubicBezTo>
                  <a:cubicBezTo>
                    <a:pt x="1" y="712"/>
                    <a:pt x="88" y="1712"/>
                    <a:pt x="176" y="2512"/>
                  </a:cubicBezTo>
                  <a:cubicBezTo>
                    <a:pt x="251" y="3187"/>
                    <a:pt x="363" y="3862"/>
                    <a:pt x="826" y="4386"/>
                  </a:cubicBezTo>
                  <a:cubicBezTo>
                    <a:pt x="851" y="4436"/>
                    <a:pt x="913" y="4374"/>
                    <a:pt x="876" y="43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>
              <a:extLst>
                <a:ext uri="{FF2B5EF4-FFF2-40B4-BE49-F238E27FC236}">
                  <a16:creationId xmlns:a16="http://schemas.microsoft.com/office/drawing/2014/main" id="{8994B9B0-5D5F-D665-8E82-439513B7055F}"/>
                </a:ext>
              </a:extLst>
            </p:cNvPr>
            <p:cNvSpPr/>
            <p:nvPr/>
          </p:nvSpPr>
          <p:spPr>
            <a:xfrm>
              <a:off x="39309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138" y="451"/>
                  </a:moveTo>
                  <a:cubicBezTo>
                    <a:pt x="225" y="488"/>
                    <a:pt x="325" y="476"/>
                    <a:pt x="400" y="401"/>
                  </a:cubicBezTo>
                  <a:cubicBezTo>
                    <a:pt x="463" y="338"/>
                    <a:pt x="488" y="251"/>
                    <a:pt x="463" y="163"/>
                  </a:cubicBezTo>
                  <a:cubicBezTo>
                    <a:pt x="463" y="126"/>
                    <a:pt x="450" y="101"/>
                    <a:pt x="425" y="76"/>
                  </a:cubicBezTo>
                  <a:cubicBezTo>
                    <a:pt x="400" y="51"/>
                    <a:pt x="363" y="26"/>
                    <a:pt x="325" y="26"/>
                  </a:cubicBezTo>
                  <a:cubicBezTo>
                    <a:pt x="200" y="1"/>
                    <a:pt x="75" y="76"/>
                    <a:pt x="25" y="188"/>
                  </a:cubicBezTo>
                  <a:cubicBezTo>
                    <a:pt x="0" y="313"/>
                    <a:pt x="113" y="438"/>
                    <a:pt x="238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>
              <a:extLst>
                <a:ext uri="{FF2B5EF4-FFF2-40B4-BE49-F238E27FC236}">
                  <a16:creationId xmlns:a16="http://schemas.microsoft.com/office/drawing/2014/main" id="{20A7B085-BC74-23EF-C2C6-2F3F940E0909}"/>
                </a:ext>
              </a:extLst>
            </p:cNvPr>
            <p:cNvSpPr/>
            <p:nvPr/>
          </p:nvSpPr>
          <p:spPr>
            <a:xfrm>
              <a:off x="3926825" y="4232575"/>
              <a:ext cx="18475" cy="15975"/>
            </a:xfrm>
            <a:custGeom>
              <a:avLst/>
              <a:gdLst/>
              <a:ahLst/>
              <a:cxnLst/>
              <a:rect l="l" t="t" r="r" b="b"/>
              <a:pathLst>
                <a:path w="739" h="639" extrusionOk="0">
                  <a:moveTo>
                    <a:pt x="276" y="588"/>
                  </a:moveTo>
                  <a:cubicBezTo>
                    <a:pt x="451" y="638"/>
                    <a:pt x="626" y="551"/>
                    <a:pt x="676" y="376"/>
                  </a:cubicBezTo>
                  <a:cubicBezTo>
                    <a:pt x="738" y="238"/>
                    <a:pt x="651" y="76"/>
                    <a:pt x="488" y="51"/>
                  </a:cubicBezTo>
                  <a:cubicBezTo>
                    <a:pt x="88" y="1"/>
                    <a:pt x="1" y="563"/>
                    <a:pt x="401" y="563"/>
                  </a:cubicBezTo>
                  <a:cubicBezTo>
                    <a:pt x="451" y="563"/>
                    <a:pt x="463" y="488"/>
                    <a:pt x="413" y="476"/>
                  </a:cubicBezTo>
                  <a:cubicBezTo>
                    <a:pt x="301" y="151"/>
                    <a:pt x="313" y="76"/>
                    <a:pt x="476" y="263"/>
                  </a:cubicBezTo>
                  <a:cubicBezTo>
                    <a:pt x="651" y="363"/>
                    <a:pt x="588" y="438"/>
                    <a:pt x="313" y="463"/>
                  </a:cubicBezTo>
                  <a:cubicBezTo>
                    <a:pt x="238" y="438"/>
                    <a:pt x="201" y="563"/>
                    <a:pt x="276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>
              <a:extLst>
                <a:ext uri="{FF2B5EF4-FFF2-40B4-BE49-F238E27FC236}">
                  <a16:creationId xmlns:a16="http://schemas.microsoft.com/office/drawing/2014/main" id="{082041C7-23E1-BC2F-E5BE-F46B7F06EF90}"/>
                </a:ext>
              </a:extLst>
            </p:cNvPr>
            <p:cNvSpPr/>
            <p:nvPr/>
          </p:nvSpPr>
          <p:spPr>
            <a:xfrm>
              <a:off x="4169275" y="4411600"/>
              <a:ext cx="2825" cy="3150"/>
            </a:xfrm>
            <a:custGeom>
              <a:avLst/>
              <a:gdLst/>
              <a:ahLst/>
              <a:cxnLst/>
              <a:rect l="l" t="t" r="r" b="b"/>
              <a:pathLst>
                <a:path w="113" h="126" extrusionOk="0">
                  <a:moveTo>
                    <a:pt x="88" y="63"/>
                  </a:moveTo>
                  <a:cubicBezTo>
                    <a:pt x="88" y="50"/>
                    <a:pt x="88" y="38"/>
                    <a:pt x="88" y="25"/>
                  </a:cubicBezTo>
                  <a:cubicBezTo>
                    <a:pt x="75" y="0"/>
                    <a:pt x="38" y="0"/>
                    <a:pt x="25" y="25"/>
                  </a:cubicBezTo>
                  <a:lnTo>
                    <a:pt x="13" y="63"/>
                  </a:lnTo>
                  <a:cubicBezTo>
                    <a:pt x="0" y="125"/>
                    <a:pt x="113" y="125"/>
                    <a:pt x="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>
              <a:extLst>
                <a:ext uri="{FF2B5EF4-FFF2-40B4-BE49-F238E27FC236}">
                  <a16:creationId xmlns:a16="http://schemas.microsoft.com/office/drawing/2014/main" id="{EE2868EE-1C79-A313-ED59-AFE21F5396C2}"/>
                </a:ext>
              </a:extLst>
            </p:cNvPr>
            <p:cNvSpPr/>
            <p:nvPr/>
          </p:nvSpPr>
          <p:spPr>
            <a:xfrm>
              <a:off x="4259250" y="4353500"/>
              <a:ext cx="41875" cy="17825"/>
            </a:xfrm>
            <a:custGeom>
              <a:avLst/>
              <a:gdLst/>
              <a:ahLst/>
              <a:cxnLst/>
              <a:rect l="l" t="t" r="r" b="b"/>
              <a:pathLst>
                <a:path w="1675" h="713" extrusionOk="0">
                  <a:moveTo>
                    <a:pt x="25" y="100"/>
                  </a:moveTo>
                  <a:cubicBezTo>
                    <a:pt x="213" y="625"/>
                    <a:pt x="1175" y="712"/>
                    <a:pt x="1625" y="562"/>
                  </a:cubicBezTo>
                  <a:cubicBezTo>
                    <a:pt x="1675" y="550"/>
                    <a:pt x="1675" y="462"/>
                    <a:pt x="1612" y="462"/>
                  </a:cubicBezTo>
                  <a:cubicBezTo>
                    <a:pt x="1375" y="512"/>
                    <a:pt x="1125" y="512"/>
                    <a:pt x="875" y="475"/>
                  </a:cubicBezTo>
                  <a:cubicBezTo>
                    <a:pt x="650" y="425"/>
                    <a:pt x="225" y="325"/>
                    <a:pt x="125" y="62"/>
                  </a:cubicBezTo>
                  <a:cubicBezTo>
                    <a:pt x="100" y="0"/>
                    <a:pt x="0" y="25"/>
                    <a:pt x="25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>
              <a:extLst>
                <a:ext uri="{FF2B5EF4-FFF2-40B4-BE49-F238E27FC236}">
                  <a16:creationId xmlns:a16="http://schemas.microsoft.com/office/drawing/2014/main" id="{7B3DE2E5-BD30-CD6E-8AA4-07BC9D9379FD}"/>
                </a:ext>
              </a:extLst>
            </p:cNvPr>
            <p:cNvSpPr/>
            <p:nvPr/>
          </p:nvSpPr>
          <p:spPr>
            <a:xfrm>
              <a:off x="4259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650" y="675"/>
                  </a:moveTo>
                  <a:cubicBezTo>
                    <a:pt x="1287" y="312"/>
                    <a:pt x="575" y="0"/>
                    <a:pt x="63" y="138"/>
                  </a:cubicBezTo>
                  <a:cubicBezTo>
                    <a:pt x="0" y="163"/>
                    <a:pt x="25" y="237"/>
                    <a:pt x="88" y="237"/>
                  </a:cubicBezTo>
                  <a:cubicBezTo>
                    <a:pt x="638" y="175"/>
                    <a:pt x="1175" y="362"/>
                    <a:pt x="1587" y="737"/>
                  </a:cubicBezTo>
                  <a:cubicBezTo>
                    <a:pt x="1625" y="787"/>
                    <a:pt x="1687" y="712"/>
                    <a:pt x="1650" y="6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>
              <a:extLst>
                <a:ext uri="{FF2B5EF4-FFF2-40B4-BE49-F238E27FC236}">
                  <a16:creationId xmlns:a16="http://schemas.microsoft.com/office/drawing/2014/main" id="{D18DAFFF-9D82-AB1A-4B6B-93A84AC1AFC6}"/>
                </a:ext>
              </a:extLst>
            </p:cNvPr>
            <p:cNvSpPr/>
            <p:nvPr/>
          </p:nvSpPr>
          <p:spPr>
            <a:xfrm>
              <a:off x="4198950" y="4314750"/>
              <a:ext cx="33150" cy="30025"/>
            </a:xfrm>
            <a:custGeom>
              <a:avLst/>
              <a:gdLst/>
              <a:ahLst/>
              <a:cxnLst/>
              <a:rect l="l" t="t" r="r" b="b"/>
              <a:pathLst>
                <a:path w="1326" h="1201" extrusionOk="0">
                  <a:moveTo>
                    <a:pt x="50" y="1188"/>
                  </a:moveTo>
                  <a:cubicBezTo>
                    <a:pt x="400" y="1200"/>
                    <a:pt x="663" y="1025"/>
                    <a:pt x="925" y="825"/>
                  </a:cubicBezTo>
                  <a:cubicBezTo>
                    <a:pt x="1175" y="638"/>
                    <a:pt x="1325" y="363"/>
                    <a:pt x="1325" y="50"/>
                  </a:cubicBezTo>
                  <a:cubicBezTo>
                    <a:pt x="1325" y="13"/>
                    <a:pt x="1263" y="0"/>
                    <a:pt x="1250" y="38"/>
                  </a:cubicBezTo>
                  <a:cubicBezTo>
                    <a:pt x="1238" y="325"/>
                    <a:pt x="1088" y="588"/>
                    <a:pt x="863" y="763"/>
                  </a:cubicBezTo>
                  <a:cubicBezTo>
                    <a:pt x="625" y="950"/>
                    <a:pt x="375" y="1125"/>
                    <a:pt x="50" y="1113"/>
                  </a:cubicBezTo>
                  <a:cubicBezTo>
                    <a:pt x="0" y="1113"/>
                    <a:pt x="0" y="1188"/>
                    <a:pt x="50" y="1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6">
              <a:extLst>
                <a:ext uri="{FF2B5EF4-FFF2-40B4-BE49-F238E27FC236}">
                  <a16:creationId xmlns:a16="http://schemas.microsoft.com/office/drawing/2014/main" id="{1B81B4AD-DEF4-E03B-FD5F-4056C31644BA}"/>
                </a:ext>
              </a:extLst>
            </p:cNvPr>
            <p:cNvSpPr/>
            <p:nvPr/>
          </p:nvSpPr>
          <p:spPr>
            <a:xfrm>
              <a:off x="4199575" y="4315050"/>
              <a:ext cx="33150" cy="29100"/>
            </a:xfrm>
            <a:custGeom>
              <a:avLst/>
              <a:gdLst/>
              <a:ahLst/>
              <a:cxnLst/>
              <a:rect l="l" t="t" r="r" b="b"/>
              <a:pathLst>
                <a:path w="1326" h="1164" extrusionOk="0">
                  <a:moveTo>
                    <a:pt x="1250" y="1"/>
                  </a:moveTo>
                  <a:cubicBezTo>
                    <a:pt x="700" y="88"/>
                    <a:pt x="113" y="488"/>
                    <a:pt x="0" y="1076"/>
                  </a:cubicBezTo>
                  <a:cubicBezTo>
                    <a:pt x="0" y="1138"/>
                    <a:pt x="75" y="1163"/>
                    <a:pt x="113" y="1113"/>
                  </a:cubicBezTo>
                  <a:cubicBezTo>
                    <a:pt x="250" y="876"/>
                    <a:pt x="300" y="651"/>
                    <a:pt x="538" y="463"/>
                  </a:cubicBezTo>
                  <a:cubicBezTo>
                    <a:pt x="763" y="288"/>
                    <a:pt x="1013" y="163"/>
                    <a:pt x="1275" y="76"/>
                  </a:cubicBezTo>
                  <a:cubicBezTo>
                    <a:pt x="1325" y="63"/>
                    <a:pt x="1300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6">
              <a:extLst>
                <a:ext uri="{FF2B5EF4-FFF2-40B4-BE49-F238E27FC236}">
                  <a16:creationId xmlns:a16="http://schemas.microsoft.com/office/drawing/2014/main" id="{2F72168F-E53B-1045-A270-3AB9875D540A}"/>
                </a:ext>
              </a:extLst>
            </p:cNvPr>
            <p:cNvSpPr/>
            <p:nvPr/>
          </p:nvSpPr>
          <p:spPr>
            <a:xfrm>
              <a:off x="38912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1512" y="3387"/>
                  </a:moveTo>
                  <a:cubicBezTo>
                    <a:pt x="800" y="2399"/>
                    <a:pt x="325" y="1262"/>
                    <a:pt x="100" y="63"/>
                  </a:cubicBezTo>
                  <a:cubicBezTo>
                    <a:pt x="88" y="0"/>
                    <a:pt x="0" y="25"/>
                    <a:pt x="13" y="88"/>
                  </a:cubicBezTo>
                  <a:cubicBezTo>
                    <a:pt x="225" y="1300"/>
                    <a:pt x="712" y="2437"/>
                    <a:pt x="1450" y="3424"/>
                  </a:cubicBezTo>
                  <a:cubicBezTo>
                    <a:pt x="1475" y="3462"/>
                    <a:pt x="1537" y="3424"/>
                    <a:pt x="1512" y="33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>
              <a:extLst>
                <a:ext uri="{FF2B5EF4-FFF2-40B4-BE49-F238E27FC236}">
                  <a16:creationId xmlns:a16="http://schemas.microsoft.com/office/drawing/2014/main" id="{96A6DF1A-FFE8-DB5A-E5E5-16BB8C19BC4C}"/>
                </a:ext>
              </a:extLst>
            </p:cNvPr>
            <p:cNvSpPr/>
            <p:nvPr/>
          </p:nvSpPr>
          <p:spPr>
            <a:xfrm>
              <a:off x="3880900" y="4236650"/>
              <a:ext cx="17850" cy="16275"/>
            </a:xfrm>
            <a:custGeom>
              <a:avLst/>
              <a:gdLst/>
              <a:ahLst/>
              <a:cxnLst/>
              <a:rect l="l" t="t" r="r" b="b"/>
              <a:pathLst>
                <a:path w="714" h="651" extrusionOk="0">
                  <a:moveTo>
                    <a:pt x="526" y="563"/>
                  </a:moveTo>
                  <a:cubicBezTo>
                    <a:pt x="713" y="350"/>
                    <a:pt x="488" y="0"/>
                    <a:pt x="238" y="200"/>
                  </a:cubicBezTo>
                  <a:cubicBezTo>
                    <a:pt x="1" y="400"/>
                    <a:pt x="338" y="650"/>
                    <a:pt x="551" y="550"/>
                  </a:cubicBezTo>
                  <a:cubicBezTo>
                    <a:pt x="588" y="538"/>
                    <a:pt x="576" y="475"/>
                    <a:pt x="538" y="475"/>
                  </a:cubicBezTo>
                  <a:cubicBezTo>
                    <a:pt x="501" y="475"/>
                    <a:pt x="463" y="475"/>
                    <a:pt x="426" y="475"/>
                  </a:cubicBezTo>
                  <a:cubicBezTo>
                    <a:pt x="338" y="463"/>
                    <a:pt x="351" y="475"/>
                    <a:pt x="463" y="500"/>
                  </a:cubicBezTo>
                  <a:cubicBezTo>
                    <a:pt x="426" y="538"/>
                    <a:pt x="488" y="600"/>
                    <a:pt x="526" y="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>
              <a:extLst>
                <a:ext uri="{FF2B5EF4-FFF2-40B4-BE49-F238E27FC236}">
                  <a16:creationId xmlns:a16="http://schemas.microsoft.com/office/drawing/2014/main" id="{6F477E61-C940-F0EE-C6DA-4181CD386CFA}"/>
                </a:ext>
              </a:extLst>
            </p:cNvPr>
            <p:cNvSpPr/>
            <p:nvPr/>
          </p:nvSpPr>
          <p:spPr>
            <a:xfrm>
              <a:off x="3936525" y="4266325"/>
              <a:ext cx="30625" cy="82200"/>
            </a:xfrm>
            <a:custGeom>
              <a:avLst/>
              <a:gdLst/>
              <a:ahLst/>
              <a:cxnLst/>
              <a:rect l="l" t="t" r="r" b="b"/>
              <a:pathLst>
                <a:path w="1225" h="3288" extrusionOk="0">
                  <a:moveTo>
                    <a:pt x="225" y="3225"/>
                  </a:moveTo>
                  <a:cubicBezTo>
                    <a:pt x="88" y="2012"/>
                    <a:pt x="413" y="1013"/>
                    <a:pt x="1200" y="75"/>
                  </a:cubicBezTo>
                  <a:cubicBezTo>
                    <a:pt x="1225" y="50"/>
                    <a:pt x="1175" y="0"/>
                    <a:pt x="1150" y="38"/>
                  </a:cubicBezTo>
                  <a:cubicBezTo>
                    <a:pt x="213" y="763"/>
                    <a:pt x="0" y="2125"/>
                    <a:pt x="125" y="3225"/>
                  </a:cubicBezTo>
                  <a:cubicBezTo>
                    <a:pt x="138" y="3287"/>
                    <a:pt x="225" y="3287"/>
                    <a:pt x="225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>
              <a:extLst>
                <a:ext uri="{FF2B5EF4-FFF2-40B4-BE49-F238E27FC236}">
                  <a16:creationId xmlns:a16="http://schemas.microsoft.com/office/drawing/2014/main" id="{AA3C2354-0FFA-E482-5B68-3163470CDD02}"/>
                </a:ext>
              </a:extLst>
            </p:cNvPr>
            <p:cNvSpPr/>
            <p:nvPr/>
          </p:nvSpPr>
          <p:spPr>
            <a:xfrm>
              <a:off x="3963700" y="4258200"/>
              <a:ext cx="13450" cy="13775"/>
            </a:xfrm>
            <a:custGeom>
              <a:avLst/>
              <a:gdLst/>
              <a:ahLst/>
              <a:cxnLst/>
              <a:rect l="l" t="t" r="r" b="b"/>
              <a:pathLst>
                <a:path w="538" h="551" extrusionOk="0">
                  <a:moveTo>
                    <a:pt x="475" y="288"/>
                  </a:moveTo>
                  <a:cubicBezTo>
                    <a:pt x="538" y="38"/>
                    <a:pt x="13" y="1"/>
                    <a:pt x="25" y="263"/>
                  </a:cubicBezTo>
                  <a:cubicBezTo>
                    <a:pt x="0" y="550"/>
                    <a:pt x="425" y="525"/>
                    <a:pt x="425" y="238"/>
                  </a:cubicBezTo>
                  <a:cubicBezTo>
                    <a:pt x="425" y="200"/>
                    <a:pt x="375" y="188"/>
                    <a:pt x="363" y="225"/>
                  </a:cubicBezTo>
                  <a:cubicBezTo>
                    <a:pt x="300" y="275"/>
                    <a:pt x="313" y="300"/>
                    <a:pt x="413" y="300"/>
                  </a:cubicBezTo>
                  <a:cubicBezTo>
                    <a:pt x="413" y="338"/>
                    <a:pt x="475" y="3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6">
              <a:extLst>
                <a:ext uri="{FF2B5EF4-FFF2-40B4-BE49-F238E27FC236}">
                  <a16:creationId xmlns:a16="http://schemas.microsoft.com/office/drawing/2014/main" id="{081AE679-1BFB-1769-8884-57D227F7D0EB}"/>
                </a:ext>
              </a:extLst>
            </p:cNvPr>
            <p:cNvSpPr/>
            <p:nvPr/>
          </p:nvSpPr>
          <p:spPr>
            <a:xfrm>
              <a:off x="4139900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63" y="2400"/>
                  </a:moveTo>
                  <a:cubicBezTo>
                    <a:pt x="3375" y="1151"/>
                    <a:pt x="6061" y="1"/>
                    <a:pt x="9386" y="2038"/>
                  </a:cubicBezTo>
                  <a:cubicBezTo>
                    <a:pt x="9448" y="2075"/>
                    <a:pt x="9511" y="1975"/>
                    <a:pt x="9448" y="1938"/>
                  </a:cubicBezTo>
                  <a:cubicBezTo>
                    <a:pt x="8023" y="988"/>
                    <a:pt x="6761" y="588"/>
                    <a:pt x="5049" y="751"/>
                  </a:cubicBezTo>
                  <a:cubicBezTo>
                    <a:pt x="3125" y="938"/>
                    <a:pt x="1825" y="1650"/>
                    <a:pt x="38" y="2338"/>
                  </a:cubicBezTo>
                  <a:cubicBezTo>
                    <a:pt x="1" y="2350"/>
                    <a:pt x="26" y="2413"/>
                    <a:pt x="63" y="2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6">
              <a:extLst>
                <a:ext uri="{FF2B5EF4-FFF2-40B4-BE49-F238E27FC236}">
                  <a16:creationId xmlns:a16="http://schemas.microsoft.com/office/drawing/2014/main" id="{8A8AB2F1-DCA6-ECDC-E3C1-D92251DA6B4C}"/>
                </a:ext>
              </a:extLst>
            </p:cNvPr>
            <p:cNvSpPr/>
            <p:nvPr/>
          </p:nvSpPr>
          <p:spPr>
            <a:xfrm>
              <a:off x="3860600" y="4327550"/>
              <a:ext cx="31900" cy="49700"/>
            </a:xfrm>
            <a:custGeom>
              <a:avLst/>
              <a:gdLst/>
              <a:ahLst/>
              <a:cxnLst/>
              <a:rect l="l" t="t" r="r" b="b"/>
              <a:pathLst>
                <a:path w="1276" h="1988" extrusionOk="0">
                  <a:moveTo>
                    <a:pt x="63" y="1975"/>
                  </a:moveTo>
                  <a:cubicBezTo>
                    <a:pt x="625" y="1875"/>
                    <a:pt x="1163" y="1538"/>
                    <a:pt x="1225" y="926"/>
                  </a:cubicBezTo>
                  <a:cubicBezTo>
                    <a:pt x="1275" y="438"/>
                    <a:pt x="900" y="13"/>
                    <a:pt x="413" y="1"/>
                  </a:cubicBezTo>
                  <a:cubicBezTo>
                    <a:pt x="338" y="1"/>
                    <a:pt x="338" y="113"/>
                    <a:pt x="413" y="113"/>
                  </a:cubicBezTo>
                  <a:cubicBezTo>
                    <a:pt x="988" y="138"/>
                    <a:pt x="1263" y="713"/>
                    <a:pt x="1038" y="1213"/>
                  </a:cubicBezTo>
                  <a:cubicBezTo>
                    <a:pt x="850" y="1613"/>
                    <a:pt x="463" y="1825"/>
                    <a:pt x="38" y="1913"/>
                  </a:cubicBezTo>
                  <a:cubicBezTo>
                    <a:pt x="0" y="1925"/>
                    <a:pt x="25" y="1988"/>
                    <a:pt x="63" y="19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6">
              <a:extLst>
                <a:ext uri="{FF2B5EF4-FFF2-40B4-BE49-F238E27FC236}">
                  <a16:creationId xmlns:a16="http://schemas.microsoft.com/office/drawing/2014/main" id="{574C9DB1-E616-CFDE-47B0-7079288D5068}"/>
                </a:ext>
              </a:extLst>
            </p:cNvPr>
            <p:cNvSpPr/>
            <p:nvPr/>
          </p:nvSpPr>
          <p:spPr>
            <a:xfrm>
              <a:off x="4075225" y="4370975"/>
              <a:ext cx="62825" cy="31575"/>
            </a:xfrm>
            <a:custGeom>
              <a:avLst/>
              <a:gdLst/>
              <a:ahLst/>
              <a:cxnLst/>
              <a:rect l="l" t="t" r="r" b="b"/>
              <a:pathLst>
                <a:path w="2513" h="1263" extrusionOk="0">
                  <a:moveTo>
                    <a:pt x="2450" y="526"/>
                  </a:moveTo>
                  <a:cubicBezTo>
                    <a:pt x="1825" y="551"/>
                    <a:pt x="1338" y="1"/>
                    <a:pt x="701" y="213"/>
                  </a:cubicBezTo>
                  <a:cubicBezTo>
                    <a:pt x="276" y="363"/>
                    <a:pt x="1" y="763"/>
                    <a:pt x="26" y="1213"/>
                  </a:cubicBezTo>
                  <a:cubicBezTo>
                    <a:pt x="26" y="1250"/>
                    <a:pt x="88" y="1263"/>
                    <a:pt x="88" y="1213"/>
                  </a:cubicBezTo>
                  <a:cubicBezTo>
                    <a:pt x="201" y="426"/>
                    <a:pt x="888" y="126"/>
                    <a:pt x="1588" y="413"/>
                  </a:cubicBezTo>
                  <a:cubicBezTo>
                    <a:pt x="1850" y="551"/>
                    <a:pt x="2150" y="626"/>
                    <a:pt x="2450" y="613"/>
                  </a:cubicBezTo>
                  <a:cubicBezTo>
                    <a:pt x="2513" y="613"/>
                    <a:pt x="2513" y="526"/>
                    <a:pt x="2450" y="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6">
              <a:extLst>
                <a:ext uri="{FF2B5EF4-FFF2-40B4-BE49-F238E27FC236}">
                  <a16:creationId xmlns:a16="http://schemas.microsoft.com/office/drawing/2014/main" id="{836D8FDA-1E4B-D814-4A99-1E0661D7CC14}"/>
                </a:ext>
              </a:extLst>
            </p:cNvPr>
            <p:cNvSpPr/>
            <p:nvPr/>
          </p:nvSpPr>
          <p:spPr>
            <a:xfrm>
              <a:off x="4073975" y="4396300"/>
              <a:ext cx="30950" cy="21575"/>
            </a:xfrm>
            <a:custGeom>
              <a:avLst/>
              <a:gdLst/>
              <a:ahLst/>
              <a:cxnLst/>
              <a:rect l="l" t="t" r="r" b="b"/>
              <a:pathLst>
                <a:path w="1238" h="863" extrusionOk="0">
                  <a:moveTo>
                    <a:pt x="113" y="50"/>
                  </a:moveTo>
                  <a:cubicBezTo>
                    <a:pt x="1" y="337"/>
                    <a:pt x="176" y="587"/>
                    <a:pt x="451" y="700"/>
                  </a:cubicBezTo>
                  <a:cubicBezTo>
                    <a:pt x="676" y="787"/>
                    <a:pt x="1075" y="862"/>
                    <a:pt x="1225" y="612"/>
                  </a:cubicBezTo>
                  <a:cubicBezTo>
                    <a:pt x="1238" y="587"/>
                    <a:pt x="1200" y="550"/>
                    <a:pt x="1175" y="575"/>
                  </a:cubicBezTo>
                  <a:cubicBezTo>
                    <a:pt x="851" y="825"/>
                    <a:pt x="1" y="587"/>
                    <a:pt x="188" y="63"/>
                  </a:cubicBezTo>
                  <a:cubicBezTo>
                    <a:pt x="201" y="25"/>
                    <a:pt x="138" y="0"/>
                    <a:pt x="113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6">
              <a:extLst>
                <a:ext uri="{FF2B5EF4-FFF2-40B4-BE49-F238E27FC236}">
                  <a16:creationId xmlns:a16="http://schemas.microsoft.com/office/drawing/2014/main" id="{32FC716B-A4AF-5BFD-B023-747D5B299428}"/>
                </a:ext>
              </a:extLst>
            </p:cNvPr>
            <p:cNvSpPr/>
            <p:nvPr/>
          </p:nvSpPr>
          <p:spPr>
            <a:xfrm>
              <a:off x="3834050" y="4258825"/>
              <a:ext cx="81250" cy="56250"/>
            </a:xfrm>
            <a:custGeom>
              <a:avLst/>
              <a:gdLst/>
              <a:ahLst/>
              <a:cxnLst/>
              <a:rect l="l" t="t" r="r" b="b"/>
              <a:pathLst>
                <a:path w="3250" h="2250" extrusionOk="0">
                  <a:moveTo>
                    <a:pt x="3224" y="2162"/>
                  </a:moveTo>
                  <a:cubicBezTo>
                    <a:pt x="2437" y="1200"/>
                    <a:pt x="1462" y="0"/>
                    <a:pt x="63" y="288"/>
                  </a:cubicBezTo>
                  <a:cubicBezTo>
                    <a:pt x="0" y="300"/>
                    <a:pt x="25" y="375"/>
                    <a:pt x="88" y="375"/>
                  </a:cubicBezTo>
                  <a:cubicBezTo>
                    <a:pt x="1475" y="188"/>
                    <a:pt x="2362" y="1263"/>
                    <a:pt x="3162" y="2200"/>
                  </a:cubicBezTo>
                  <a:cubicBezTo>
                    <a:pt x="3199" y="2250"/>
                    <a:pt x="3249" y="2187"/>
                    <a:pt x="3224" y="2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6">
              <a:extLst>
                <a:ext uri="{FF2B5EF4-FFF2-40B4-BE49-F238E27FC236}">
                  <a16:creationId xmlns:a16="http://schemas.microsoft.com/office/drawing/2014/main" id="{36F1EB68-1EF7-E39B-05D0-EEFA65E9756B}"/>
                </a:ext>
              </a:extLst>
            </p:cNvPr>
            <p:cNvSpPr/>
            <p:nvPr/>
          </p:nvSpPr>
          <p:spPr>
            <a:xfrm>
              <a:off x="4063350" y="4351000"/>
              <a:ext cx="31275" cy="15325"/>
            </a:xfrm>
            <a:custGeom>
              <a:avLst/>
              <a:gdLst/>
              <a:ahLst/>
              <a:cxnLst/>
              <a:rect l="l" t="t" r="r" b="b"/>
              <a:pathLst>
                <a:path w="1251" h="613" extrusionOk="0">
                  <a:moveTo>
                    <a:pt x="1188" y="500"/>
                  </a:moveTo>
                  <a:cubicBezTo>
                    <a:pt x="776" y="487"/>
                    <a:pt x="401" y="312"/>
                    <a:pt x="113" y="38"/>
                  </a:cubicBezTo>
                  <a:cubicBezTo>
                    <a:pt x="63" y="0"/>
                    <a:pt x="1" y="38"/>
                    <a:pt x="38" y="88"/>
                  </a:cubicBezTo>
                  <a:cubicBezTo>
                    <a:pt x="163" y="250"/>
                    <a:pt x="338" y="375"/>
                    <a:pt x="538" y="450"/>
                  </a:cubicBezTo>
                  <a:cubicBezTo>
                    <a:pt x="738" y="562"/>
                    <a:pt x="963" y="612"/>
                    <a:pt x="1188" y="587"/>
                  </a:cubicBezTo>
                  <a:cubicBezTo>
                    <a:pt x="1238" y="587"/>
                    <a:pt x="1251" y="500"/>
                    <a:pt x="1188" y="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6">
              <a:extLst>
                <a:ext uri="{FF2B5EF4-FFF2-40B4-BE49-F238E27FC236}">
                  <a16:creationId xmlns:a16="http://schemas.microsoft.com/office/drawing/2014/main" id="{4DB49696-A29A-D0E0-3183-E508F5C0A588}"/>
                </a:ext>
              </a:extLst>
            </p:cNvPr>
            <p:cNvSpPr/>
            <p:nvPr/>
          </p:nvSpPr>
          <p:spPr>
            <a:xfrm>
              <a:off x="4063350" y="4344750"/>
              <a:ext cx="34075" cy="21875"/>
            </a:xfrm>
            <a:custGeom>
              <a:avLst/>
              <a:gdLst/>
              <a:ahLst/>
              <a:cxnLst/>
              <a:rect l="l" t="t" r="r" b="b"/>
              <a:pathLst>
                <a:path w="1363" h="875" extrusionOk="0">
                  <a:moveTo>
                    <a:pt x="101" y="325"/>
                  </a:moveTo>
                  <a:cubicBezTo>
                    <a:pt x="538" y="125"/>
                    <a:pt x="1051" y="412"/>
                    <a:pt x="1251" y="825"/>
                  </a:cubicBezTo>
                  <a:cubicBezTo>
                    <a:pt x="1276" y="875"/>
                    <a:pt x="1363" y="837"/>
                    <a:pt x="1350" y="787"/>
                  </a:cubicBezTo>
                  <a:cubicBezTo>
                    <a:pt x="1138" y="300"/>
                    <a:pt x="538" y="0"/>
                    <a:pt x="51" y="250"/>
                  </a:cubicBezTo>
                  <a:cubicBezTo>
                    <a:pt x="1" y="275"/>
                    <a:pt x="51" y="350"/>
                    <a:pt x="101" y="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6">
              <a:extLst>
                <a:ext uri="{FF2B5EF4-FFF2-40B4-BE49-F238E27FC236}">
                  <a16:creationId xmlns:a16="http://schemas.microsoft.com/office/drawing/2014/main" id="{BA484F9A-D238-E255-465B-158B1A810B4A}"/>
                </a:ext>
              </a:extLst>
            </p:cNvPr>
            <p:cNvSpPr/>
            <p:nvPr/>
          </p:nvSpPr>
          <p:spPr>
            <a:xfrm>
              <a:off x="4299550" y="4347550"/>
              <a:ext cx="132475" cy="60000"/>
            </a:xfrm>
            <a:custGeom>
              <a:avLst/>
              <a:gdLst/>
              <a:ahLst/>
              <a:cxnLst/>
              <a:rect l="l" t="t" r="r" b="b"/>
              <a:pathLst>
                <a:path w="5299" h="2400" extrusionOk="0">
                  <a:moveTo>
                    <a:pt x="50" y="1825"/>
                  </a:moveTo>
                  <a:cubicBezTo>
                    <a:pt x="1650" y="2138"/>
                    <a:pt x="5074" y="2400"/>
                    <a:pt x="5299" y="51"/>
                  </a:cubicBezTo>
                  <a:cubicBezTo>
                    <a:pt x="5299" y="1"/>
                    <a:pt x="5224" y="13"/>
                    <a:pt x="5224" y="51"/>
                  </a:cubicBezTo>
                  <a:cubicBezTo>
                    <a:pt x="4924" y="2337"/>
                    <a:pt x="1612" y="2038"/>
                    <a:pt x="63" y="1750"/>
                  </a:cubicBezTo>
                  <a:cubicBezTo>
                    <a:pt x="25" y="1738"/>
                    <a:pt x="0" y="1813"/>
                    <a:pt x="50" y="1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6">
              <a:extLst>
                <a:ext uri="{FF2B5EF4-FFF2-40B4-BE49-F238E27FC236}">
                  <a16:creationId xmlns:a16="http://schemas.microsoft.com/office/drawing/2014/main" id="{7BB06E18-D667-1EE3-102B-62CC8BF80AC0}"/>
                </a:ext>
              </a:extLst>
            </p:cNvPr>
            <p:cNvSpPr/>
            <p:nvPr/>
          </p:nvSpPr>
          <p:spPr>
            <a:xfrm>
              <a:off x="4363900" y="4310050"/>
              <a:ext cx="61575" cy="65325"/>
            </a:xfrm>
            <a:custGeom>
              <a:avLst/>
              <a:gdLst/>
              <a:ahLst/>
              <a:cxnLst/>
              <a:rect l="l" t="t" r="r" b="b"/>
              <a:pathLst>
                <a:path w="2463" h="2613" extrusionOk="0">
                  <a:moveTo>
                    <a:pt x="1500" y="2588"/>
                  </a:moveTo>
                  <a:cubicBezTo>
                    <a:pt x="2175" y="2263"/>
                    <a:pt x="2463" y="1426"/>
                    <a:pt x="2013" y="788"/>
                  </a:cubicBezTo>
                  <a:cubicBezTo>
                    <a:pt x="1600" y="201"/>
                    <a:pt x="538" y="1"/>
                    <a:pt x="38" y="588"/>
                  </a:cubicBezTo>
                  <a:cubicBezTo>
                    <a:pt x="1" y="638"/>
                    <a:pt x="63" y="713"/>
                    <a:pt x="113" y="663"/>
                  </a:cubicBezTo>
                  <a:cubicBezTo>
                    <a:pt x="588" y="138"/>
                    <a:pt x="1550" y="301"/>
                    <a:pt x="1925" y="851"/>
                  </a:cubicBezTo>
                  <a:cubicBezTo>
                    <a:pt x="2338" y="1438"/>
                    <a:pt x="2113" y="2238"/>
                    <a:pt x="1463" y="2538"/>
                  </a:cubicBezTo>
                  <a:cubicBezTo>
                    <a:pt x="1425" y="2550"/>
                    <a:pt x="1463" y="2613"/>
                    <a:pt x="1488" y="2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6">
              <a:extLst>
                <a:ext uri="{FF2B5EF4-FFF2-40B4-BE49-F238E27FC236}">
                  <a16:creationId xmlns:a16="http://schemas.microsoft.com/office/drawing/2014/main" id="{EC03B58B-5728-2700-74E6-66CC776E8C71}"/>
                </a:ext>
              </a:extLst>
            </p:cNvPr>
            <p:cNvSpPr/>
            <p:nvPr/>
          </p:nvSpPr>
          <p:spPr>
            <a:xfrm>
              <a:off x="4353900" y="4321000"/>
              <a:ext cx="35950" cy="46575"/>
            </a:xfrm>
            <a:custGeom>
              <a:avLst/>
              <a:gdLst/>
              <a:ahLst/>
              <a:cxnLst/>
              <a:rect l="l" t="t" r="r" b="b"/>
              <a:pathLst>
                <a:path w="1438" h="1863" extrusionOk="0">
                  <a:moveTo>
                    <a:pt x="688" y="13"/>
                  </a:moveTo>
                  <a:cubicBezTo>
                    <a:pt x="226" y="188"/>
                    <a:pt x="1" y="725"/>
                    <a:pt x="201" y="1188"/>
                  </a:cubicBezTo>
                  <a:cubicBezTo>
                    <a:pt x="401" y="1650"/>
                    <a:pt x="938" y="1862"/>
                    <a:pt x="1388" y="1662"/>
                  </a:cubicBezTo>
                  <a:cubicBezTo>
                    <a:pt x="1438" y="1637"/>
                    <a:pt x="1400" y="1562"/>
                    <a:pt x="1363" y="1575"/>
                  </a:cubicBezTo>
                  <a:cubicBezTo>
                    <a:pt x="938" y="1700"/>
                    <a:pt x="476" y="1575"/>
                    <a:pt x="301" y="1150"/>
                  </a:cubicBezTo>
                  <a:cubicBezTo>
                    <a:pt x="138" y="725"/>
                    <a:pt x="326" y="263"/>
                    <a:pt x="726" y="75"/>
                  </a:cubicBezTo>
                  <a:cubicBezTo>
                    <a:pt x="763" y="50"/>
                    <a:pt x="726" y="0"/>
                    <a:pt x="688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6">
              <a:extLst>
                <a:ext uri="{FF2B5EF4-FFF2-40B4-BE49-F238E27FC236}">
                  <a16:creationId xmlns:a16="http://schemas.microsoft.com/office/drawing/2014/main" id="{1BB47EF4-36DC-BDCF-DA54-DC65233C5012}"/>
                </a:ext>
              </a:extLst>
            </p:cNvPr>
            <p:cNvSpPr/>
            <p:nvPr/>
          </p:nvSpPr>
          <p:spPr>
            <a:xfrm>
              <a:off x="4384200" y="4332875"/>
              <a:ext cx="17225" cy="30950"/>
            </a:xfrm>
            <a:custGeom>
              <a:avLst/>
              <a:gdLst/>
              <a:ahLst/>
              <a:cxnLst/>
              <a:rect l="l" t="t" r="r" b="b"/>
              <a:pathLst>
                <a:path w="689" h="1238" extrusionOk="0">
                  <a:moveTo>
                    <a:pt x="51" y="1200"/>
                  </a:moveTo>
                  <a:cubicBezTo>
                    <a:pt x="388" y="1237"/>
                    <a:pt x="626" y="862"/>
                    <a:pt x="626" y="550"/>
                  </a:cubicBezTo>
                  <a:cubicBezTo>
                    <a:pt x="613" y="238"/>
                    <a:pt x="351" y="0"/>
                    <a:pt x="63" y="113"/>
                  </a:cubicBezTo>
                  <a:cubicBezTo>
                    <a:pt x="1" y="138"/>
                    <a:pt x="26" y="225"/>
                    <a:pt x="76" y="200"/>
                  </a:cubicBezTo>
                  <a:cubicBezTo>
                    <a:pt x="688" y="13"/>
                    <a:pt x="638" y="1162"/>
                    <a:pt x="51" y="1125"/>
                  </a:cubicBezTo>
                  <a:cubicBezTo>
                    <a:pt x="1" y="1125"/>
                    <a:pt x="1" y="1200"/>
                    <a:pt x="51" y="1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6">
              <a:extLst>
                <a:ext uri="{FF2B5EF4-FFF2-40B4-BE49-F238E27FC236}">
                  <a16:creationId xmlns:a16="http://schemas.microsoft.com/office/drawing/2014/main" id="{269132BB-5931-C5DB-2286-5D6A508228EC}"/>
                </a:ext>
              </a:extLst>
            </p:cNvPr>
            <p:cNvSpPr/>
            <p:nvPr/>
          </p:nvSpPr>
          <p:spPr>
            <a:xfrm>
              <a:off x="4100225" y="4302575"/>
              <a:ext cx="55325" cy="71550"/>
            </a:xfrm>
            <a:custGeom>
              <a:avLst/>
              <a:gdLst/>
              <a:ahLst/>
              <a:cxnLst/>
              <a:rect l="l" t="t" r="r" b="b"/>
              <a:pathLst>
                <a:path w="2213" h="2862" extrusionOk="0">
                  <a:moveTo>
                    <a:pt x="463" y="2787"/>
                  </a:moveTo>
                  <a:cubicBezTo>
                    <a:pt x="113" y="1462"/>
                    <a:pt x="925" y="387"/>
                    <a:pt x="2175" y="63"/>
                  </a:cubicBezTo>
                  <a:cubicBezTo>
                    <a:pt x="2212" y="50"/>
                    <a:pt x="2200" y="0"/>
                    <a:pt x="2175" y="0"/>
                  </a:cubicBezTo>
                  <a:cubicBezTo>
                    <a:pt x="788" y="100"/>
                    <a:pt x="0" y="1537"/>
                    <a:pt x="388" y="2812"/>
                  </a:cubicBezTo>
                  <a:cubicBezTo>
                    <a:pt x="400" y="2862"/>
                    <a:pt x="488" y="2849"/>
                    <a:pt x="463" y="2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6">
              <a:extLst>
                <a:ext uri="{FF2B5EF4-FFF2-40B4-BE49-F238E27FC236}">
                  <a16:creationId xmlns:a16="http://schemas.microsoft.com/office/drawing/2014/main" id="{D9E9976E-6194-4B21-8EE8-B0063FD269B9}"/>
                </a:ext>
              </a:extLst>
            </p:cNvPr>
            <p:cNvSpPr/>
            <p:nvPr/>
          </p:nvSpPr>
          <p:spPr>
            <a:xfrm>
              <a:off x="3701275" y="4276950"/>
              <a:ext cx="111850" cy="104375"/>
            </a:xfrm>
            <a:custGeom>
              <a:avLst/>
              <a:gdLst/>
              <a:ahLst/>
              <a:cxnLst/>
              <a:rect l="l" t="t" r="r" b="b"/>
              <a:pathLst>
                <a:path w="4474" h="4175" extrusionOk="0">
                  <a:moveTo>
                    <a:pt x="1812" y="3999"/>
                  </a:moveTo>
                  <a:cubicBezTo>
                    <a:pt x="3249" y="4174"/>
                    <a:pt x="4424" y="2737"/>
                    <a:pt x="3712" y="1387"/>
                  </a:cubicBezTo>
                  <a:cubicBezTo>
                    <a:pt x="2987" y="0"/>
                    <a:pt x="1050" y="213"/>
                    <a:pt x="38" y="1150"/>
                  </a:cubicBezTo>
                  <a:cubicBezTo>
                    <a:pt x="0" y="1187"/>
                    <a:pt x="50" y="1237"/>
                    <a:pt x="88" y="1212"/>
                  </a:cubicBezTo>
                  <a:cubicBezTo>
                    <a:pt x="987" y="563"/>
                    <a:pt x="2450" y="113"/>
                    <a:pt x="3337" y="1050"/>
                  </a:cubicBezTo>
                  <a:cubicBezTo>
                    <a:pt x="4474" y="2275"/>
                    <a:pt x="3387" y="4087"/>
                    <a:pt x="1812" y="3899"/>
                  </a:cubicBezTo>
                  <a:cubicBezTo>
                    <a:pt x="1737" y="3887"/>
                    <a:pt x="1737" y="3999"/>
                    <a:pt x="1812" y="39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6">
              <a:extLst>
                <a:ext uri="{FF2B5EF4-FFF2-40B4-BE49-F238E27FC236}">
                  <a16:creationId xmlns:a16="http://schemas.microsoft.com/office/drawing/2014/main" id="{6BC2ADF7-6487-B578-D3C6-6747AEBFC93F}"/>
                </a:ext>
              </a:extLst>
            </p:cNvPr>
            <p:cNvSpPr/>
            <p:nvPr/>
          </p:nvSpPr>
          <p:spPr>
            <a:xfrm>
              <a:off x="3442900" y="4301950"/>
              <a:ext cx="263700" cy="146525"/>
            </a:xfrm>
            <a:custGeom>
              <a:avLst/>
              <a:gdLst/>
              <a:ahLst/>
              <a:cxnLst/>
              <a:rect l="l" t="t" r="r" b="b"/>
              <a:pathLst>
                <a:path w="10548" h="5861" extrusionOk="0">
                  <a:moveTo>
                    <a:pt x="10460" y="38"/>
                  </a:moveTo>
                  <a:cubicBezTo>
                    <a:pt x="9248" y="1712"/>
                    <a:pt x="8136" y="3812"/>
                    <a:pt x="6224" y="4736"/>
                  </a:cubicBezTo>
                  <a:cubicBezTo>
                    <a:pt x="4462" y="5599"/>
                    <a:pt x="1700" y="5774"/>
                    <a:pt x="75" y="4561"/>
                  </a:cubicBezTo>
                  <a:cubicBezTo>
                    <a:pt x="38" y="4549"/>
                    <a:pt x="0" y="4599"/>
                    <a:pt x="38" y="4611"/>
                  </a:cubicBezTo>
                  <a:cubicBezTo>
                    <a:pt x="1475" y="5861"/>
                    <a:pt x="3962" y="5736"/>
                    <a:pt x="5686" y="5149"/>
                  </a:cubicBezTo>
                  <a:cubicBezTo>
                    <a:pt x="7998" y="4349"/>
                    <a:pt x="9198" y="1950"/>
                    <a:pt x="10523" y="75"/>
                  </a:cubicBezTo>
                  <a:cubicBezTo>
                    <a:pt x="10548" y="38"/>
                    <a:pt x="10485" y="0"/>
                    <a:pt x="10460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6">
              <a:extLst>
                <a:ext uri="{FF2B5EF4-FFF2-40B4-BE49-F238E27FC236}">
                  <a16:creationId xmlns:a16="http://schemas.microsoft.com/office/drawing/2014/main" id="{001CD869-8E4B-6627-95D9-45C3E6532B38}"/>
                </a:ext>
              </a:extLst>
            </p:cNvPr>
            <p:cNvSpPr/>
            <p:nvPr/>
          </p:nvSpPr>
          <p:spPr>
            <a:xfrm>
              <a:off x="3410100" y="4324750"/>
              <a:ext cx="100625" cy="84375"/>
            </a:xfrm>
            <a:custGeom>
              <a:avLst/>
              <a:gdLst/>
              <a:ahLst/>
              <a:cxnLst/>
              <a:rect l="l" t="t" r="r" b="b"/>
              <a:pathLst>
                <a:path w="4025" h="3375" extrusionOk="0">
                  <a:moveTo>
                    <a:pt x="1150" y="3287"/>
                  </a:moveTo>
                  <a:cubicBezTo>
                    <a:pt x="613" y="2350"/>
                    <a:pt x="500" y="975"/>
                    <a:pt x="1650" y="425"/>
                  </a:cubicBezTo>
                  <a:cubicBezTo>
                    <a:pt x="1937" y="313"/>
                    <a:pt x="2250" y="263"/>
                    <a:pt x="2550" y="313"/>
                  </a:cubicBezTo>
                  <a:cubicBezTo>
                    <a:pt x="2625" y="325"/>
                    <a:pt x="2699" y="300"/>
                    <a:pt x="2774" y="313"/>
                  </a:cubicBezTo>
                  <a:cubicBezTo>
                    <a:pt x="3537" y="438"/>
                    <a:pt x="3512" y="638"/>
                    <a:pt x="3587" y="1175"/>
                  </a:cubicBezTo>
                  <a:cubicBezTo>
                    <a:pt x="3699" y="2075"/>
                    <a:pt x="3087" y="2412"/>
                    <a:pt x="2312" y="2262"/>
                  </a:cubicBezTo>
                  <a:cubicBezTo>
                    <a:pt x="1725" y="2150"/>
                    <a:pt x="1425" y="1862"/>
                    <a:pt x="1025" y="1450"/>
                  </a:cubicBezTo>
                  <a:cubicBezTo>
                    <a:pt x="725" y="1138"/>
                    <a:pt x="475" y="813"/>
                    <a:pt x="25" y="800"/>
                  </a:cubicBezTo>
                  <a:cubicBezTo>
                    <a:pt x="0" y="800"/>
                    <a:pt x="0" y="838"/>
                    <a:pt x="25" y="838"/>
                  </a:cubicBezTo>
                  <a:cubicBezTo>
                    <a:pt x="738" y="950"/>
                    <a:pt x="1137" y="1850"/>
                    <a:pt x="1725" y="2225"/>
                  </a:cubicBezTo>
                  <a:cubicBezTo>
                    <a:pt x="2150" y="2525"/>
                    <a:pt x="2712" y="2575"/>
                    <a:pt x="3187" y="2350"/>
                  </a:cubicBezTo>
                  <a:cubicBezTo>
                    <a:pt x="3912" y="2025"/>
                    <a:pt x="4024" y="888"/>
                    <a:pt x="3387" y="388"/>
                  </a:cubicBezTo>
                  <a:cubicBezTo>
                    <a:pt x="2874" y="0"/>
                    <a:pt x="1800" y="125"/>
                    <a:pt x="1312" y="488"/>
                  </a:cubicBezTo>
                  <a:cubicBezTo>
                    <a:pt x="388" y="1187"/>
                    <a:pt x="563" y="2450"/>
                    <a:pt x="1087" y="3337"/>
                  </a:cubicBezTo>
                  <a:cubicBezTo>
                    <a:pt x="1112" y="3374"/>
                    <a:pt x="1187" y="3337"/>
                    <a:pt x="1162" y="32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6">
              <a:extLst>
                <a:ext uri="{FF2B5EF4-FFF2-40B4-BE49-F238E27FC236}">
                  <a16:creationId xmlns:a16="http://schemas.microsoft.com/office/drawing/2014/main" id="{B120D16D-DE89-2CBA-C51E-F42C5DC8159B}"/>
                </a:ext>
              </a:extLst>
            </p:cNvPr>
            <p:cNvSpPr/>
            <p:nvPr/>
          </p:nvSpPr>
          <p:spPr>
            <a:xfrm>
              <a:off x="3347925" y="4341000"/>
              <a:ext cx="55325" cy="13450"/>
            </a:xfrm>
            <a:custGeom>
              <a:avLst/>
              <a:gdLst/>
              <a:ahLst/>
              <a:cxnLst/>
              <a:rect l="l" t="t" r="r" b="b"/>
              <a:pathLst>
                <a:path w="2213" h="538" extrusionOk="0">
                  <a:moveTo>
                    <a:pt x="2162" y="75"/>
                  </a:moveTo>
                  <a:cubicBezTo>
                    <a:pt x="1475" y="0"/>
                    <a:pt x="625" y="50"/>
                    <a:pt x="25" y="475"/>
                  </a:cubicBezTo>
                  <a:cubicBezTo>
                    <a:pt x="0" y="488"/>
                    <a:pt x="13" y="537"/>
                    <a:pt x="50" y="525"/>
                  </a:cubicBezTo>
                  <a:cubicBezTo>
                    <a:pt x="775" y="300"/>
                    <a:pt x="1387" y="75"/>
                    <a:pt x="2162" y="150"/>
                  </a:cubicBezTo>
                  <a:cubicBezTo>
                    <a:pt x="2212" y="150"/>
                    <a:pt x="2212" y="75"/>
                    <a:pt x="216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6">
              <a:extLst>
                <a:ext uri="{FF2B5EF4-FFF2-40B4-BE49-F238E27FC236}">
                  <a16:creationId xmlns:a16="http://schemas.microsoft.com/office/drawing/2014/main" id="{790189D4-0DCE-A45D-47A2-BD7EFE43DB2B}"/>
                </a:ext>
              </a:extLst>
            </p:cNvPr>
            <p:cNvSpPr/>
            <p:nvPr/>
          </p:nvSpPr>
          <p:spPr>
            <a:xfrm>
              <a:off x="3593800" y="4288500"/>
              <a:ext cx="81250" cy="96575"/>
            </a:xfrm>
            <a:custGeom>
              <a:avLst/>
              <a:gdLst/>
              <a:ahLst/>
              <a:cxnLst/>
              <a:rect l="l" t="t" r="r" b="b"/>
              <a:pathLst>
                <a:path w="3250" h="3863" extrusionOk="0">
                  <a:moveTo>
                    <a:pt x="2225" y="3837"/>
                  </a:moveTo>
                  <a:cubicBezTo>
                    <a:pt x="2787" y="3187"/>
                    <a:pt x="3249" y="2375"/>
                    <a:pt x="3062" y="1488"/>
                  </a:cubicBezTo>
                  <a:cubicBezTo>
                    <a:pt x="2887" y="663"/>
                    <a:pt x="2087" y="63"/>
                    <a:pt x="1250" y="26"/>
                  </a:cubicBezTo>
                  <a:cubicBezTo>
                    <a:pt x="663" y="1"/>
                    <a:pt x="0" y="376"/>
                    <a:pt x="75" y="1050"/>
                  </a:cubicBezTo>
                  <a:cubicBezTo>
                    <a:pt x="113" y="1388"/>
                    <a:pt x="463" y="1813"/>
                    <a:pt x="750" y="1438"/>
                  </a:cubicBezTo>
                  <a:cubicBezTo>
                    <a:pt x="775" y="1400"/>
                    <a:pt x="713" y="1363"/>
                    <a:pt x="675" y="1400"/>
                  </a:cubicBezTo>
                  <a:cubicBezTo>
                    <a:pt x="238" y="563"/>
                    <a:pt x="388" y="138"/>
                    <a:pt x="1125" y="126"/>
                  </a:cubicBezTo>
                  <a:cubicBezTo>
                    <a:pt x="1450" y="126"/>
                    <a:pt x="1762" y="213"/>
                    <a:pt x="2037" y="363"/>
                  </a:cubicBezTo>
                  <a:cubicBezTo>
                    <a:pt x="2475" y="576"/>
                    <a:pt x="2800" y="950"/>
                    <a:pt x="2925" y="1413"/>
                  </a:cubicBezTo>
                  <a:cubicBezTo>
                    <a:pt x="3174" y="2300"/>
                    <a:pt x="2712" y="3125"/>
                    <a:pt x="2187" y="3800"/>
                  </a:cubicBezTo>
                  <a:cubicBezTo>
                    <a:pt x="2162" y="3825"/>
                    <a:pt x="2200" y="3862"/>
                    <a:pt x="2225" y="38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6">
              <a:extLst>
                <a:ext uri="{FF2B5EF4-FFF2-40B4-BE49-F238E27FC236}">
                  <a16:creationId xmlns:a16="http://schemas.microsoft.com/office/drawing/2014/main" id="{0B4BF504-DA21-97C6-4B78-9AFCD4B9A17A}"/>
                </a:ext>
              </a:extLst>
            </p:cNvPr>
            <p:cNvSpPr/>
            <p:nvPr/>
          </p:nvSpPr>
          <p:spPr>
            <a:xfrm>
              <a:off x="3666275" y="4246025"/>
              <a:ext cx="22825" cy="110600"/>
            </a:xfrm>
            <a:custGeom>
              <a:avLst/>
              <a:gdLst/>
              <a:ahLst/>
              <a:cxnLst/>
              <a:rect l="l" t="t" r="r" b="b"/>
              <a:pathLst>
                <a:path w="913" h="4424" extrusionOk="0">
                  <a:moveTo>
                    <a:pt x="100" y="4386"/>
                  </a:moveTo>
                  <a:cubicBezTo>
                    <a:pt x="550" y="3862"/>
                    <a:pt x="663" y="3187"/>
                    <a:pt x="738" y="2512"/>
                  </a:cubicBezTo>
                  <a:cubicBezTo>
                    <a:pt x="825" y="1700"/>
                    <a:pt x="913" y="712"/>
                    <a:pt x="388" y="25"/>
                  </a:cubicBezTo>
                  <a:cubicBezTo>
                    <a:pt x="363" y="0"/>
                    <a:pt x="325" y="25"/>
                    <a:pt x="338" y="63"/>
                  </a:cubicBezTo>
                  <a:cubicBezTo>
                    <a:pt x="913" y="1175"/>
                    <a:pt x="888" y="3312"/>
                    <a:pt x="38" y="4324"/>
                  </a:cubicBezTo>
                  <a:cubicBezTo>
                    <a:pt x="1" y="4361"/>
                    <a:pt x="63" y="4424"/>
                    <a:pt x="100" y="43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6">
              <a:extLst>
                <a:ext uri="{FF2B5EF4-FFF2-40B4-BE49-F238E27FC236}">
                  <a16:creationId xmlns:a16="http://schemas.microsoft.com/office/drawing/2014/main" id="{A1E1EFD0-80F5-6167-2DDE-93373A42708F}"/>
                </a:ext>
              </a:extLst>
            </p:cNvPr>
            <p:cNvSpPr/>
            <p:nvPr/>
          </p:nvSpPr>
          <p:spPr>
            <a:xfrm>
              <a:off x="3666600" y="4234450"/>
              <a:ext cx="12200" cy="12225"/>
            </a:xfrm>
            <a:custGeom>
              <a:avLst/>
              <a:gdLst/>
              <a:ahLst/>
              <a:cxnLst/>
              <a:rect l="l" t="t" r="r" b="b"/>
              <a:pathLst>
                <a:path w="488" h="489" extrusionOk="0">
                  <a:moveTo>
                    <a:pt x="350" y="451"/>
                  </a:moveTo>
                  <a:cubicBezTo>
                    <a:pt x="262" y="488"/>
                    <a:pt x="162" y="476"/>
                    <a:pt x="87" y="401"/>
                  </a:cubicBezTo>
                  <a:cubicBezTo>
                    <a:pt x="25" y="338"/>
                    <a:pt x="0" y="251"/>
                    <a:pt x="25" y="163"/>
                  </a:cubicBezTo>
                  <a:cubicBezTo>
                    <a:pt x="25" y="126"/>
                    <a:pt x="38" y="101"/>
                    <a:pt x="50" y="76"/>
                  </a:cubicBezTo>
                  <a:cubicBezTo>
                    <a:pt x="87" y="51"/>
                    <a:pt x="125" y="26"/>
                    <a:pt x="162" y="26"/>
                  </a:cubicBezTo>
                  <a:cubicBezTo>
                    <a:pt x="287" y="1"/>
                    <a:pt x="412" y="63"/>
                    <a:pt x="462" y="188"/>
                  </a:cubicBezTo>
                  <a:cubicBezTo>
                    <a:pt x="487" y="313"/>
                    <a:pt x="375" y="438"/>
                    <a:pt x="250" y="4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6">
              <a:extLst>
                <a:ext uri="{FF2B5EF4-FFF2-40B4-BE49-F238E27FC236}">
                  <a16:creationId xmlns:a16="http://schemas.microsoft.com/office/drawing/2014/main" id="{33A82FBF-9619-46AE-6ADF-BFF30FF5DAF0}"/>
                </a:ext>
              </a:extLst>
            </p:cNvPr>
            <p:cNvSpPr/>
            <p:nvPr/>
          </p:nvSpPr>
          <p:spPr>
            <a:xfrm>
              <a:off x="3660650" y="4232275"/>
              <a:ext cx="22200" cy="17200"/>
            </a:xfrm>
            <a:custGeom>
              <a:avLst/>
              <a:gdLst/>
              <a:ahLst/>
              <a:cxnLst/>
              <a:rect l="l" t="t" r="r" b="b"/>
              <a:pathLst>
                <a:path w="888" h="688" extrusionOk="0">
                  <a:moveTo>
                    <a:pt x="575" y="475"/>
                  </a:moveTo>
                  <a:cubicBezTo>
                    <a:pt x="300" y="450"/>
                    <a:pt x="251" y="375"/>
                    <a:pt x="425" y="275"/>
                  </a:cubicBezTo>
                  <a:cubicBezTo>
                    <a:pt x="575" y="88"/>
                    <a:pt x="588" y="163"/>
                    <a:pt x="475" y="488"/>
                  </a:cubicBezTo>
                  <a:cubicBezTo>
                    <a:pt x="425" y="488"/>
                    <a:pt x="438" y="575"/>
                    <a:pt x="488" y="575"/>
                  </a:cubicBezTo>
                  <a:cubicBezTo>
                    <a:pt x="888" y="575"/>
                    <a:pt x="800" y="0"/>
                    <a:pt x="400" y="63"/>
                  </a:cubicBezTo>
                  <a:cubicBezTo>
                    <a:pt x="1" y="125"/>
                    <a:pt x="238" y="688"/>
                    <a:pt x="613" y="600"/>
                  </a:cubicBezTo>
                  <a:cubicBezTo>
                    <a:pt x="688" y="575"/>
                    <a:pt x="650" y="450"/>
                    <a:pt x="5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6">
              <a:extLst>
                <a:ext uri="{FF2B5EF4-FFF2-40B4-BE49-F238E27FC236}">
                  <a16:creationId xmlns:a16="http://schemas.microsoft.com/office/drawing/2014/main" id="{9BA21BAD-18A4-DEF6-C28F-AADFDAAED838}"/>
                </a:ext>
              </a:extLst>
            </p:cNvPr>
            <p:cNvSpPr/>
            <p:nvPr/>
          </p:nvSpPr>
          <p:spPr>
            <a:xfrm>
              <a:off x="3438200" y="4411600"/>
              <a:ext cx="2850" cy="3150"/>
            </a:xfrm>
            <a:custGeom>
              <a:avLst/>
              <a:gdLst/>
              <a:ahLst/>
              <a:cxnLst/>
              <a:rect l="l" t="t" r="r" b="b"/>
              <a:pathLst>
                <a:path w="114" h="126" extrusionOk="0">
                  <a:moveTo>
                    <a:pt x="88" y="63"/>
                  </a:moveTo>
                  <a:lnTo>
                    <a:pt x="76" y="25"/>
                  </a:lnTo>
                  <a:cubicBezTo>
                    <a:pt x="76" y="0"/>
                    <a:pt x="26" y="0"/>
                    <a:pt x="13" y="25"/>
                  </a:cubicBezTo>
                  <a:cubicBezTo>
                    <a:pt x="13" y="38"/>
                    <a:pt x="13" y="50"/>
                    <a:pt x="13" y="63"/>
                  </a:cubicBezTo>
                  <a:cubicBezTo>
                    <a:pt x="1" y="125"/>
                    <a:pt x="113" y="125"/>
                    <a:pt x="10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6">
              <a:extLst>
                <a:ext uri="{FF2B5EF4-FFF2-40B4-BE49-F238E27FC236}">
                  <a16:creationId xmlns:a16="http://schemas.microsoft.com/office/drawing/2014/main" id="{C63D2807-C65C-2DBB-75A0-65793DE612DB}"/>
                </a:ext>
              </a:extLst>
            </p:cNvPr>
            <p:cNvSpPr/>
            <p:nvPr/>
          </p:nvSpPr>
          <p:spPr>
            <a:xfrm>
              <a:off x="3308550" y="4353500"/>
              <a:ext cx="42200" cy="17500"/>
            </a:xfrm>
            <a:custGeom>
              <a:avLst/>
              <a:gdLst/>
              <a:ahLst/>
              <a:cxnLst/>
              <a:rect l="l" t="t" r="r" b="b"/>
              <a:pathLst>
                <a:path w="1688" h="700" extrusionOk="0">
                  <a:moveTo>
                    <a:pt x="1550" y="62"/>
                  </a:moveTo>
                  <a:cubicBezTo>
                    <a:pt x="1463" y="312"/>
                    <a:pt x="1026" y="437"/>
                    <a:pt x="801" y="475"/>
                  </a:cubicBezTo>
                  <a:cubicBezTo>
                    <a:pt x="551" y="512"/>
                    <a:pt x="313" y="512"/>
                    <a:pt x="63" y="462"/>
                  </a:cubicBezTo>
                  <a:cubicBezTo>
                    <a:pt x="1" y="462"/>
                    <a:pt x="1" y="550"/>
                    <a:pt x="51" y="562"/>
                  </a:cubicBezTo>
                  <a:cubicBezTo>
                    <a:pt x="501" y="700"/>
                    <a:pt x="1463" y="625"/>
                    <a:pt x="1663" y="100"/>
                  </a:cubicBezTo>
                  <a:cubicBezTo>
                    <a:pt x="1688" y="37"/>
                    <a:pt x="1575" y="0"/>
                    <a:pt x="1550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6">
              <a:extLst>
                <a:ext uri="{FF2B5EF4-FFF2-40B4-BE49-F238E27FC236}">
                  <a16:creationId xmlns:a16="http://schemas.microsoft.com/office/drawing/2014/main" id="{170D2A9F-4542-F8CA-3BF6-B5075BE2E010}"/>
                </a:ext>
              </a:extLst>
            </p:cNvPr>
            <p:cNvSpPr/>
            <p:nvPr/>
          </p:nvSpPr>
          <p:spPr>
            <a:xfrm>
              <a:off x="3308250" y="4349125"/>
              <a:ext cx="42200" cy="19700"/>
            </a:xfrm>
            <a:custGeom>
              <a:avLst/>
              <a:gdLst/>
              <a:ahLst/>
              <a:cxnLst/>
              <a:rect l="l" t="t" r="r" b="b"/>
              <a:pathLst>
                <a:path w="1688" h="788" extrusionOk="0">
                  <a:moveTo>
                    <a:pt x="113" y="737"/>
                  </a:moveTo>
                  <a:cubicBezTo>
                    <a:pt x="513" y="362"/>
                    <a:pt x="1050" y="175"/>
                    <a:pt x="1600" y="237"/>
                  </a:cubicBezTo>
                  <a:cubicBezTo>
                    <a:pt x="1662" y="237"/>
                    <a:pt x="1687" y="163"/>
                    <a:pt x="1625" y="138"/>
                  </a:cubicBezTo>
                  <a:cubicBezTo>
                    <a:pt x="1112" y="0"/>
                    <a:pt x="400" y="312"/>
                    <a:pt x="38" y="675"/>
                  </a:cubicBezTo>
                  <a:cubicBezTo>
                    <a:pt x="0" y="712"/>
                    <a:pt x="63" y="787"/>
                    <a:pt x="113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6">
              <a:extLst>
                <a:ext uri="{FF2B5EF4-FFF2-40B4-BE49-F238E27FC236}">
                  <a16:creationId xmlns:a16="http://schemas.microsoft.com/office/drawing/2014/main" id="{DCA0394E-76DE-F43B-CB05-95F26C58916C}"/>
                </a:ext>
              </a:extLst>
            </p:cNvPr>
            <p:cNvSpPr/>
            <p:nvPr/>
          </p:nvSpPr>
          <p:spPr>
            <a:xfrm>
              <a:off x="3377300" y="4314750"/>
              <a:ext cx="33450" cy="30025"/>
            </a:xfrm>
            <a:custGeom>
              <a:avLst/>
              <a:gdLst/>
              <a:ahLst/>
              <a:cxnLst/>
              <a:rect l="l" t="t" r="r" b="b"/>
              <a:pathLst>
                <a:path w="1338" h="1201" extrusionOk="0">
                  <a:moveTo>
                    <a:pt x="1287" y="1113"/>
                  </a:moveTo>
                  <a:cubicBezTo>
                    <a:pt x="975" y="1125"/>
                    <a:pt x="712" y="950"/>
                    <a:pt x="475" y="763"/>
                  </a:cubicBezTo>
                  <a:cubicBezTo>
                    <a:pt x="250" y="588"/>
                    <a:pt x="100" y="325"/>
                    <a:pt x="88" y="38"/>
                  </a:cubicBezTo>
                  <a:cubicBezTo>
                    <a:pt x="75" y="0"/>
                    <a:pt x="0" y="13"/>
                    <a:pt x="13" y="50"/>
                  </a:cubicBezTo>
                  <a:cubicBezTo>
                    <a:pt x="13" y="363"/>
                    <a:pt x="175" y="638"/>
                    <a:pt x="412" y="825"/>
                  </a:cubicBezTo>
                  <a:cubicBezTo>
                    <a:pt x="675" y="1025"/>
                    <a:pt x="937" y="1200"/>
                    <a:pt x="1287" y="1188"/>
                  </a:cubicBezTo>
                  <a:cubicBezTo>
                    <a:pt x="1337" y="1188"/>
                    <a:pt x="1337" y="1100"/>
                    <a:pt x="1287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>
              <a:extLst>
                <a:ext uri="{FF2B5EF4-FFF2-40B4-BE49-F238E27FC236}">
                  <a16:creationId xmlns:a16="http://schemas.microsoft.com/office/drawing/2014/main" id="{BA4F8E3C-A155-4FF4-0A75-1A06C9B7AD60}"/>
                </a:ext>
              </a:extLst>
            </p:cNvPr>
            <p:cNvSpPr/>
            <p:nvPr/>
          </p:nvSpPr>
          <p:spPr>
            <a:xfrm>
              <a:off x="3376975" y="4315050"/>
              <a:ext cx="33450" cy="29100"/>
            </a:xfrm>
            <a:custGeom>
              <a:avLst/>
              <a:gdLst/>
              <a:ahLst/>
              <a:cxnLst/>
              <a:rect l="l" t="t" r="r" b="b"/>
              <a:pathLst>
                <a:path w="1338" h="1164" extrusionOk="0">
                  <a:moveTo>
                    <a:pt x="51" y="76"/>
                  </a:moveTo>
                  <a:cubicBezTo>
                    <a:pt x="325" y="163"/>
                    <a:pt x="563" y="288"/>
                    <a:pt x="788" y="463"/>
                  </a:cubicBezTo>
                  <a:cubicBezTo>
                    <a:pt x="1025" y="638"/>
                    <a:pt x="1075" y="876"/>
                    <a:pt x="1225" y="1113"/>
                  </a:cubicBezTo>
                  <a:cubicBezTo>
                    <a:pt x="1263" y="1163"/>
                    <a:pt x="1338" y="1138"/>
                    <a:pt x="1325" y="1076"/>
                  </a:cubicBezTo>
                  <a:cubicBezTo>
                    <a:pt x="1213" y="488"/>
                    <a:pt x="625" y="88"/>
                    <a:pt x="76" y="1"/>
                  </a:cubicBezTo>
                  <a:cubicBezTo>
                    <a:pt x="26" y="1"/>
                    <a:pt x="1" y="63"/>
                    <a:pt x="5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>
              <a:extLst>
                <a:ext uri="{FF2B5EF4-FFF2-40B4-BE49-F238E27FC236}">
                  <a16:creationId xmlns:a16="http://schemas.microsoft.com/office/drawing/2014/main" id="{9A516856-DD09-F8A5-E3BB-06134D85E04F}"/>
                </a:ext>
              </a:extLst>
            </p:cNvPr>
            <p:cNvSpPr/>
            <p:nvPr/>
          </p:nvSpPr>
          <p:spPr>
            <a:xfrm>
              <a:off x="3680325" y="4250400"/>
              <a:ext cx="38450" cy="86550"/>
            </a:xfrm>
            <a:custGeom>
              <a:avLst/>
              <a:gdLst/>
              <a:ahLst/>
              <a:cxnLst/>
              <a:rect l="l" t="t" r="r" b="b"/>
              <a:pathLst>
                <a:path w="1538" h="3462" extrusionOk="0">
                  <a:moveTo>
                    <a:pt x="88" y="3424"/>
                  </a:moveTo>
                  <a:cubicBezTo>
                    <a:pt x="813" y="2437"/>
                    <a:pt x="1301" y="1300"/>
                    <a:pt x="1525" y="88"/>
                  </a:cubicBezTo>
                  <a:cubicBezTo>
                    <a:pt x="1538" y="25"/>
                    <a:pt x="1438" y="0"/>
                    <a:pt x="1425" y="63"/>
                  </a:cubicBezTo>
                  <a:cubicBezTo>
                    <a:pt x="1213" y="1262"/>
                    <a:pt x="726" y="2399"/>
                    <a:pt x="26" y="3387"/>
                  </a:cubicBezTo>
                  <a:cubicBezTo>
                    <a:pt x="1" y="3437"/>
                    <a:pt x="63" y="3462"/>
                    <a:pt x="88" y="34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>
              <a:extLst>
                <a:ext uri="{FF2B5EF4-FFF2-40B4-BE49-F238E27FC236}">
                  <a16:creationId xmlns:a16="http://schemas.microsoft.com/office/drawing/2014/main" id="{548E2A26-4CFB-971C-6CB5-92B2FEE2A6F9}"/>
                </a:ext>
              </a:extLst>
            </p:cNvPr>
            <p:cNvSpPr/>
            <p:nvPr/>
          </p:nvSpPr>
          <p:spPr>
            <a:xfrm>
              <a:off x="3710950" y="423602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263" y="525"/>
                  </a:moveTo>
                  <a:cubicBezTo>
                    <a:pt x="363" y="488"/>
                    <a:pt x="375" y="488"/>
                    <a:pt x="288" y="500"/>
                  </a:cubicBezTo>
                  <a:cubicBezTo>
                    <a:pt x="250" y="500"/>
                    <a:pt x="213" y="500"/>
                    <a:pt x="176" y="500"/>
                  </a:cubicBezTo>
                  <a:cubicBezTo>
                    <a:pt x="138" y="500"/>
                    <a:pt x="126" y="550"/>
                    <a:pt x="163" y="563"/>
                  </a:cubicBezTo>
                  <a:cubicBezTo>
                    <a:pt x="375" y="663"/>
                    <a:pt x="725" y="438"/>
                    <a:pt x="475" y="213"/>
                  </a:cubicBezTo>
                  <a:cubicBezTo>
                    <a:pt x="213" y="0"/>
                    <a:pt x="1" y="375"/>
                    <a:pt x="188" y="575"/>
                  </a:cubicBezTo>
                  <a:cubicBezTo>
                    <a:pt x="225" y="625"/>
                    <a:pt x="288" y="563"/>
                    <a:pt x="250" y="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>
              <a:extLst>
                <a:ext uri="{FF2B5EF4-FFF2-40B4-BE49-F238E27FC236}">
                  <a16:creationId xmlns:a16="http://schemas.microsoft.com/office/drawing/2014/main" id="{F2AC7488-FD23-0601-7980-9027D7586041}"/>
                </a:ext>
              </a:extLst>
            </p:cNvPr>
            <p:cNvSpPr/>
            <p:nvPr/>
          </p:nvSpPr>
          <p:spPr>
            <a:xfrm>
              <a:off x="3642525" y="4266325"/>
              <a:ext cx="30650" cy="82200"/>
            </a:xfrm>
            <a:custGeom>
              <a:avLst/>
              <a:gdLst/>
              <a:ahLst/>
              <a:cxnLst/>
              <a:rect l="l" t="t" r="r" b="b"/>
              <a:pathLst>
                <a:path w="1226" h="3288" extrusionOk="0">
                  <a:moveTo>
                    <a:pt x="1100" y="3225"/>
                  </a:moveTo>
                  <a:cubicBezTo>
                    <a:pt x="1225" y="2125"/>
                    <a:pt x="1013" y="763"/>
                    <a:pt x="76" y="38"/>
                  </a:cubicBezTo>
                  <a:cubicBezTo>
                    <a:pt x="51" y="0"/>
                    <a:pt x="1" y="50"/>
                    <a:pt x="38" y="75"/>
                  </a:cubicBezTo>
                  <a:cubicBezTo>
                    <a:pt x="813" y="1013"/>
                    <a:pt x="1138" y="2012"/>
                    <a:pt x="1013" y="3225"/>
                  </a:cubicBezTo>
                  <a:cubicBezTo>
                    <a:pt x="1013" y="3287"/>
                    <a:pt x="1088" y="3287"/>
                    <a:pt x="1100" y="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>
              <a:extLst>
                <a:ext uri="{FF2B5EF4-FFF2-40B4-BE49-F238E27FC236}">
                  <a16:creationId xmlns:a16="http://schemas.microsoft.com/office/drawing/2014/main" id="{7805F45E-7719-65C7-6D0B-1DF45E966C69}"/>
                </a:ext>
              </a:extLst>
            </p:cNvPr>
            <p:cNvSpPr/>
            <p:nvPr/>
          </p:nvSpPr>
          <p:spPr>
            <a:xfrm>
              <a:off x="3633475" y="4256950"/>
              <a:ext cx="12825" cy="15025"/>
            </a:xfrm>
            <a:custGeom>
              <a:avLst/>
              <a:gdLst/>
              <a:ahLst/>
              <a:cxnLst/>
              <a:rect l="l" t="t" r="r" b="b"/>
              <a:pathLst>
                <a:path w="513" h="601" extrusionOk="0">
                  <a:moveTo>
                    <a:pt x="100" y="338"/>
                  </a:moveTo>
                  <a:cubicBezTo>
                    <a:pt x="188" y="338"/>
                    <a:pt x="200" y="325"/>
                    <a:pt x="150" y="263"/>
                  </a:cubicBezTo>
                  <a:cubicBezTo>
                    <a:pt x="125" y="238"/>
                    <a:pt x="88" y="250"/>
                    <a:pt x="75" y="288"/>
                  </a:cubicBezTo>
                  <a:cubicBezTo>
                    <a:pt x="75" y="575"/>
                    <a:pt x="513" y="600"/>
                    <a:pt x="475" y="300"/>
                  </a:cubicBezTo>
                  <a:cubicBezTo>
                    <a:pt x="450" y="1"/>
                    <a:pt x="0" y="38"/>
                    <a:pt x="25" y="338"/>
                  </a:cubicBezTo>
                  <a:cubicBezTo>
                    <a:pt x="25" y="388"/>
                    <a:pt x="100" y="388"/>
                    <a:pt x="100" y="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>
              <a:extLst>
                <a:ext uri="{FF2B5EF4-FFF2-40B4-BE49-F238E27FC236}">
                  <a16:creationId xmlns:a16="http://schemas.microsoft.com/office/drawing/2014/main" id="{655C1E12-9058-0C53-D925-87D82CED80CD}"/>
                </a:ext>
              </a:extLst>
            </p:cNvPr>
            <p:cNvSpPr/>
            <p:nvPr/>
          </p:nvSpPr>
          <p:spPr>
            <a:xfrm>
              <a:off x="3232025" y="4371600"/>
              <a:ext cx="237775" cy="60325"/>
            </a:xfrm>
            <a:custGeom>
              <a:avLst/>
              <a:gdLst/>
              <a:ahLst/>
              <a:cxnLst/>
              <a:rect l="l" t="t" r="r" b="b"/>
              <a:pathLst>
                <a:path w="9511" h="2413" extrusionOk="0">
                  <a:moveTo>
                    <a:pt x="9473" y="2338"/>
                  </a:moveTo>
                  <a:cubicBezTo>
                    <a:pt x="7711" y="1650"/>
                    <a:pt x="6386" y="938"/>
                    <a:pt x="4461" y="751"/>
                  </a:cubicBezTo>
                  <a:cubicBezTo>
                    <a:pt x="2749" y="576"/>
                    <a:pt x="1500" y="976"/>
                    <a:pt x="63" y="1938"/>
                  </a:cubicBezTo>
                  <a:cubicBezTo>
                    <a:pt x="0" y="1975"/>
                    <a:pt x="63" y="2075"/>
                    <a:pt x="125" y="2038"/>
                  </a:cubicBezTo>
                  <a:cubicBezTo>
                    <a:pt x="3462" y="1"/>
                    <a:pt x="6123" y="1151"/>
                    <a:pt x="9460" y="2400"/>
                  </a:cubicBezTo>
                  <a:cubicBezTo>
                    <a:pt x="9498" y="2413"/>
                    <a:pt x="9510" y="2350"/>
                    <a:pt x="9473" y="23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>
              <a:extLst>
                <a:ext uri="{FF2B5EF4-FFF2-40B4-BE49-F238E27FC236}">
                  <a16:creationId xmlns:a16="http://schemas.microsoft.com/office/drawing/2014/main" id="{2ECEA90D-626C-DC27-195C-51CEF3828AC8}"/>
                </a:ext>
              </a:extLst>
            </p:cNvPr>
            <p:cNvSpPr/>
            <p:nvPr/>
          </p:nvSpPr>
          <p:spPr>
            <a:xfrm>
              <a:off x="3717200" y="4327550"/>
              <a:ext cx="31575" cy="49400"/>
            </a:xfrm>
            <a:custGeom>
              <a:avLst/>
              <a:gdLst/>
              <a:ahLst/>
              <a:cxnLst/>
              <a:rect l="l" t="t" r="r" b="b"/>
              <a:pathLst>
                <a:path w="1263" h="1976" extrusionOk="0">
                  <a:moveTo>
                    <a:pt x="1225" y="1913"/>
                  </a:moveTo>
                  <a:cubicBezTo>
                    <a:pt x="813" y="1825"/>
                    <a:pt x="413" y="1625"/>
                    <a:pt x="238" y="1213"/>
                  </a:cubicBezTo>
                  <a:cubicBezTo>
                    <a:pt x="13" y="713"/>
                    <a:pt x="288" y="138"/>
                    <a:pt x="863" y="113"/>
                  </a:cubicBezTo>
                  <a:cubicBezTo>
                    <a:pt x="938" y="113"/>
                    <a:pt x="938" y="1"/>
                    <a:pt x="863" y="1"/>
                  </a:cubicBezTo>
                  <a:cubicBezTo>
                    <a:pt x="375" y="13"/>
                    <a:pt x="0" y="438"/>
                    <a:pt x="50" y="926"/>
                  </a:cubicBezTo>
                  <a:cubicBezTo>
                    <a:pt x="100" y="1525"/>
                    <a:pt x="650" y="1875"/>
                    <a:pt x="1200" y="1975"/>
                  </a:cubicBezTo>
                  <a:cubicBezTo>
                    <a:pt x="1238" y="1975"/>
                    <a:pt x="1263" y="1913"/>
                    <a:pt x="1225" y="1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>
              <a:extLst>
                <a:ext uri="{FF2B5EF4-FFF2-40B4-BE49-F238E27FC236}">
                  <a16:creationId xmlns:a16="http://schemas.microsoft.com/office/drawing/2014/main" id="{F18CA6AC-F4E9-2002-4633-1EB31B3CD874}"/>
                </a:ext>
              </a:extLst>
            </p:cNvPr>
            <p:cNvSpPr/>
            <p:nvPr/>
          </p:nvSpPr>
          <p:spPr>
            <a:xfrm>
              <a:off x="3471650" y="4370975"/>
              <a:ext cx="62800" cy="31575"/>
            </a:xfrm>
            <a:custGeom>
              <a:avLst/>
              <a:gdLst/>
              <a:ahLst/>
              <a:cxnLst/>
              <a:rect l="l" t="t" r="r" b="b"/>
              <a:pathLst>
                <a:path w="2512" h="1263" extrusionOk="0">
                  <a:moveTo>
                    <a:pt x="63" y="613"/>
                  </a:moveTo>
                  <a:cubicBezTo>
                    <a:pt x="362" y="626"/>
                    <a:pt x="662" y="551"/>
                    <a:pt x="937" y="413"/>
                  </a:cubicBezTo>
                  <a:cubicBezTo>
                    <a:pt x="1637" y="113"/>
                    <a:pt x="2312" y="426"/>
                    <a:pt x="2424" y="1213"/>
                  </a:cubicBezTo>
                  <a:cubicBezTo>
                    <a:pt x="2424" y="1263"/>
                    <a:pt x="2499" y="1250"/>
                    <a:pt x="2499" y="1213"/>
                  </a:cubicBezTo>
                  <a:cubicBezTo>
                    <a:pt x="2512" y="763"/>
                    <a:pt x="2237" y="363"/>
                    <a:pt x="1825" y="213"/>
                  </a:cubicBezTo>
                  <a:cubicBezTo>
                    <a:pt x="1187" y="1"/>
                    <a:pt x="687" y="551"/>
                    <a:pt x="63" y="526"/>
                  </a:cubicBezTo>
                  <a:cubicBezTo>
                    <a:pt x="0" y="526"/>
                    <a:pt x="13" y="613"/>
                    <a:pt x="63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6">
              <a:extLst>
                <a:ext uri="{FF2B5EF4-FFF2-40B4-BE49-F238E27FC236}">
                  <a16:creationId xmlns:a16="http://schemas.microsoft.com/office/drawing/2014/main" id="{D33B3B47-CB40-2178-C1A1-89A29AA5A859}"/>
                </a:ext>
              </a:extLst>
            </p:cNvPr>
            <p:cNvSpPr/>
            <p:nvPr/>
          </p:nvSpPr>
          <p:spPr>
            <a:xfrm>
              <a:off x="3504750" y="4396300"/>
              <a:ext cx="30650" cy="21575"/>
            </a:xfrm>
            <a:custGeom>
              <a:avLst/>
              <a:gdLst/>
              <a:ahLst/>
              <a:cxnLst/>
              <a:rect l="l" t="t" r="r" b="b"/>
              <a:pathLst>
                <a:path w="1226" h="863" extrusionOk="0">
                  <a:moveTo>
                    <a:pt x="1050" y="63"/>
                  </a:moveTo>
                  <a:cubicBezTo>
                    <a:pt x="1225" y="587"/>
                    <a:pt x="388" y="825"/>
                    <a:pt x="63" y="575"/>
                  </a:cubicBezTo>
                  <a:cubicBezTo>
                    <a:pt x="38" y="550"/>
                    <a:pt x="1" y="600"/>
                    <a:pt x="13" y="625"/>
                  </a:cubicBezTo>
                  <a:cubicBezTo>
                    <a:pt x="176" y="862"/>
                    <a:pt x="551" y="800"/>
                    <a:pt x="788" y="700"/>
                  </a:cubicBezTo>
                  <a:cubicBezTo>
                    <a:pt x="1063" y="587"/>
                    <a:pt x="1225" y="337"/>
                    <a:pt x="1113" y="50"/>
                  </a:cubicBezTo>
                  <a:cubicBezTo>
                    <a:pt x="1100" y="0"/>
                    <a:pt x="1038" y="25"/>
                    <a:pt x="105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6">
              <a:extLst>
                <a:ext uri="{FF2B5EF4-FFF2-40B4-BE49-F238E27FC236}">
                  <a16:creationId xmlns:a16="http://schemas.microsoft.com/office/drawing/2014/main" id="{D731BC83-E7C7-E4CF-3B7A-0F9D81EB9B25}"/>
                </a:ext>
              </a:extLst>
            </p:cNvPr>
            <p:cNvSpPr/>
            <p:nvPr/>
          </p:nvSpPr>
          <p:spPr>
            <a:xfrm>
              <a:off x="3694400" y="4258825"/>
              <a:ext cx="81250" cy="56575"/>
            </a:xfrm>
            <a:custGeom>
              <a:avLst/>
              <a:gdLst/>
              <a:ahLst/>
              <a:cxnLst/>
              <a:rect l="l" t="t" r="r" b="b"/>
              <a:pathLst>
                <a:path w="3250" h="2263" extrusionOk="0">
                  <a:moveTo>
                    <a:pt x="88" y="2212"/>
                  </a:moveTo>
                  <a:cubicBezTo>
                    <a:pt x="887" y="1263"/>
                    <a:pt x="1775" y="188"/>
                    <a:pt x="3162" y="375"/>
                  </a:cubicBezTo>
                  <a:cubicBezTo>
                    <a:pt x="3224" y="375"/>
                    <a:pt x="3249" y="300"/>
                    <a:pt x="3187" y="288"/>
                  </a:cubicBezTo>
                  <a:cubicBezTo>
                    <a:pt x="1787" y="0"/>
                    <a:pt x="825" y="1200"/>
                    <a:pt x="25" y="2162"/>
                  </a:cubicBezTo>
                  <a:cubicBezTo>
                    <a:pt x="0" y="2200"/>
                    <a:pt x="50" y="2262"/>
                    <a:pt x="88" y="2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>
              <a:extLst>
                <a:ext uri="{FF2B5EF4-FFF2-40B4-BE49-F238E27FC236}">
                  <a16:creationId xmlns:a16="http://schemas.microsoft.com/office/drawing/2014/main" id="{F7FCBADD-285D-76CD-10C1-6E1DA85A7D4C}"/>
                </a:ext>
              </a:extLst>
            </p:cNvPr>
            <p:cNvSpPr/>
            <p:nvPr/>
          </p:nvSpPr>
          <p:spPr>
            <a:xfrm>
              <a:off x="3515075" y="4351000"/>
              <a:ext cx="31250" cy="15325"/>
            </a:xfrm>
            <a:custGeom>
              <a:avLst/>
              <a:gdLst/>
              <a:ahLst/>
              <a:cxnLst/>
              <a:rect l="l" t="t" r="r" b="b"/>
              <a:pathLst>
                <a:path w="1250" h="613" extrusionOk="0">
                  <a:moveTo>
                    <a:pt x="63" y="600"/>
                  </a:moveTo>
                  <a:cubicBezTo>
                    <a:pt x="288" y="612"/>
                    <a:pt x="512" y="562"/>
                    <a:pt x="712" y="450"/>
                  </a:cubicBezTo>
                  <a:cubicBezTo>
                    <a:pt x="912" y="387"/>
                    <a:pt x="1087" y="262"/>
                    <a:pt x="1212" y="88"/>
                  </a:cubicBezTo>
                  <a:cubicBezTo>
                    <a:pt x="1250" y="50"/>
                    <a:pt x="1187" y="0"/>
                    <a:pt x="1150" y="38"/>
                  </a:cubicBezTo>
                  <a:cubicBezTo>
                    <a:pt x="862" y="325"/>
                    <a:pt x="475" y="487"/>
                    <a:pt x="63" y="512"/>
                  </a:cubicBezTo>
                  <a:cubicBezTo>
                    <a:pt x="0" y="512"/>
                    <a:pt x="13" y="587"/>
                    <a:pt x="63" y="6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>
              <a:extLst>
                <a:ext uri="{FF2B5EF4-FFF2-40B4-BE49-F238E27FC236}">
                  <a16:creationId xmlns:a16="http://schemas.microsoft.com/office/drawing/2014/main" id="{A2A69026-4BF3-8056-1767-90A47F913FD8}"/>
                </a:ext>
              </a:extLst>
            </p:cNvPr>
            <p:cNvSpPr/>
            <p:nvPr/>
          </p:nvSpPr>
          <p:spPr>
            <a:xfrm>
              <a:off x="3512250" y="4344750"/>
              <a:ext cx="34075" cy="22200"/>
            </a:xfrm>
            <a:custGeom>
              <a:avLst/>
              <a:gdLst/>
              <a:ahLst/>
              <a:cxnLst/>
              <a:rect l="l" t="t" r="r" b="b"/>
              <a:pathLst>
                <a:path w="1363" h="888" extrusionOk="0">
                  <a:moveTo>
                    <a:pt x="1313" y="250"/>
                  </a:moveTo>
                  <a:cubicBezTo>
                    <a:pt x="825" y="0"/>
                    <a:pt x="226" y="300"/>
                    <a:pt x="26" y="787"/>
                  </a:cubicBezTo>
                  <a:cubicBezTo>
                    <a:pt x="1" y="837"/>
                    <a:pt x="101" y="887"/>
                    <a:pt x="126" y="825"/>
                  </a:cubicBezTo>
                  <a:cubicBezTo>
                    <a:pt x="313" y="412"/>
                    <a:pt x="825" y="125"/>
                    <a:pt x="1263" y="325"/>
                  </a:cubicBezTo>
                  <a:cubicBezTo>
                    <a:pt x="1325" y="350"/>
                    <a:pt x="1363" y="275"/>
                    <a:pt x="1313" y="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>
              <a:extLst>
                <a:ext uri="{FF2B5EF4-FFF2-40B4-BE49-F238E27FC236}">
                  <a16:creationId xmlns:a16="http://schemas.microsoft.com/office/drawing/2014/main" id="{08400C95-F7E4-AF84-4BDF-998200707A92}"/>
                </a:ext>
              </a:extLst>
            </p:cNvPr>
            <p:cNvSpPr/>
            <p:nvPr/>
          </p:nvSpPr>
          <p:spPr>
            <a:xfrm>
              <a:off x="3177650" y="4347550"/>
              <a:ext cx="132500" cy="60000"/>
            </a:xfrm>
            <a:custGeom>
              <a:avLst/>
              <a:gdLst/>
              <a:ahLst/>
              <a:cxnLst/>
              <a:rect l="l" t="t" r="r" b="b"/>
              <a:pathLst>
                <a:path w="5300" h="2400" extrusionOk="0">
                  <a:moveTo>
                    <a:pt x="5224" y="1750"/>
                  </a:moveTo>
                  <a:cubicBezTo>
                    <a:pt x="3687" y="2038"/>
                    <a:pt x="388" y="2350"/>
                    <a:pt x="76" y="51"/>
                  </a:cubicBezTo>
                  <a:cubicBezTo>
                    <a:pt x="76" y="13"/>
                    <a:pt x="1" y="1"/>
                    <a:pt x="13" y="51"/>
                  </a:cubicBezTo>
                  <a:cubicBezTo>
                    <a:pt x="226" y="2400"/>
                    <a:pt x="3662" y="2125"/>
                    <a:pt x="5249" y="1825"/>
                  </a:cubicBezTo>
                  <a:cubicBezTo>
                    <a:pt x="5299" y="1813"/>
                    <a:pt x="5274" y="1738"/>
                    <a:pt x="5224" y="1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>
              <a:extLst>
                <a:ext uri="{FF2B5EF4-FFF2-40B4-BE49-F238E27FC236}">
                  <a16:creationId xmlns:a16="http://schemas.microsoft.com/office/drawing/2014/main" id="{82F8929B-E797-54D3-0FDB-CDA142B69D79}"/>
                </a:ext>
              </a:extLst>
            </p:cNvPr>
            <p:cNvSpPr/>
            <p:nvPr/>
          </p:nvSpPr>
          <p:spPr>
            <a:xfrm>
              <a:off x="3184850" y="4310375"/>
              <a:ext cx="60925" cy="65000"/>
            </a:xfrm>
            <a:custGeom>
              <a:avLst/>
              <a:gdLst/>
              <a:ahLst/>
              <a:cxnLst/>
              <a:rect l="l" t="t" r="r" b="b"/>
              <a:pathLst>
                <a:path w="2437" h="2600" extrusionOk="0">
                  <a:moveTo>
                    <a:pt x="975" y="2525"/>
                  </a:moveTo>
                  <a:cubicBezTo>
                    <a:pt x="350" y="2200"/>
                    <a:pt x="88" y="1425"/>
                    <a:pt x="512" y="838"/>
                  </a:cubicBezTo>
                  <a:cubicBezTo>
                    <a:pt x="887" y="300"/>
                    <a:pt x="1850" y="125"/>
                    <a:pt x="2324" y="650"/>
                  </a:cubicBezTo>
                  <a:cubicBezTo>
                    <a:pt x="2362" y="700"/>
                    <a:pt x="2437" y="625"/>
                    <a:pt x="2399" y="575"/>
                  </a:cubicBezTo>
                  <a:cubicBezTo>
                    <a:pt x="1900" y="0"/>
                    <a:pt x="837" y="188"/>
                    <a:pt x="425" y="775"/>
                  </a:cubicBezTo>
                  <a:cubicBezTo>
                    <a:pt x="0" y="1400"/>
                    <a:pt x="238" y="2262"/>
                    <a:pt x="937" y="2575"/>
                  </a:cubicBezTo>
                  <a:cubicBezTo>
                    <a:pt x="975" y="2600"/>
                    <a:pt x="1012" y="2537"/>
                    <a:pt x="975" y="2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>
              <a:extLst>
                <a:ext uri="{FF2B5EF4-FFF2-40B4-BE49-F238E27FC236}">
                  <a16:creationId xmlns:a16="http://schemas.microsoft.com/office/drawing/2014/main" id="{2D1B00BD-2AA6-8C05-3447-DB6841BB59EF}"/>
                </a:ext>
              </a:extLst>
            </p:cNvPr>
            <p:cNvSpPr/>
            <p:nvPr/>
          </p:nvSpPr>
          <p:spPr>
            <a:xfrm>
              <a:off x="3219825" y="4320675"/>
              <a:ext cx="35950" cy="46900"/>
            </a:xfrm>
            <a:custGeom>
              <a:avLst/>
              <a:gdLst/>
              <a:ahLst/>
              <a:cxnLst/>
              <a:rect l="l" t="t" r="r" b="b"/>
              <a:pathLst>
                <a:path w="1438" h="1876" extrusionOk="0">
                  <a:moveTo>
                    <a:pt x="713" y="88"/>
                  </a:moveTo>
                  <a:cubicBezTo>
                    <a:pt x="1113" y="276"/>
                    <a:pt x="1300" y="738"/>
                    <a:pt x="1138" y="1151"/>
                  </a:cubicBezTo>
                  <a:cubicBezTo>
                    <a:pt x="963" y="1588"/>
                    <a:pt x="513" y="1713"/>
                    <a:pt x="88" y="1588"/>
                  </a:cubicBezTo>
                  <a:cubicBezTo>
                    <a:pt x="38" y="1575"/>
                    <a:pt x="1" y="1650"/>
                    <a:pt x="51" y="1663"/>
                  </a:cubicBezTo>
                  <a:cubicBezTo>
                    <a:pt x="513" y="1875"/>
                    <a:pt x="1050" y="1663"/>
                    <a:pt x="1238" y="1201"/>
                  </a:cubicBezTo>
                  <a:cubicBezTo>
                    <a:pt x="1438" y="738"/>
                    <a:pt x="1213" y="201"/>
                    <a:pt x="751" y="26"/>
                  </a:cubicBezTo>
                  <a:cubicBezTo>
                    <a:pt x="713" y="1"/>
                    <a:pt x="676" y="63"/>
                    <a:pt x="713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>
              <a:extLst>
                <a:ext uri="{FF2B5EF4-FFF2-40B4-BE49-F238E27FC236}">
                  <a16:creationId xmlns:a16="http://schemas.microsoft.com/office/drawing/2014/main" id="{E4AE8082-BD45-4771-6F33-DD69FFB03304}"/>
                </a:ext>
              </a:extLst>
            </p:cNvPr>
            <p:cNvSpPr/>
            <p:nvPr/>
          </p:nvSpPr>
          <p:spPr>
            <a:xfrm>
              <a:off x="3208275" y="4332875"/>
              <a:ext cx="17200" cy="30950"/>
            </a:xfrm>
            <a:custGeom>
              <a:avLst/>
              <a:gdLst/>
              <a:ahLst/>
              <a:cxnLst/>
              <a:rect l="l" t="t" r="r" b="b"/>
              <a:pathLst>
                <a:path w="688" h="1238" extrusionOk="0">
                  <a:moveTo>
                    <a:pt x="650" y="1125"/>
                  </a:moveTo>
                  <a:cubicBezTo>
                    <a:pt x="63" y="1162"/>
                    <a:pt x="0" y="13"/>
                    <a:pt x="613" y="200"/>
                  </a:cubicBezTo>
                  <a:cubicBezTo>
                    <a:pt x="663" y="225"/>
                    <a:pt x="688" y="138"/>
                    <a:pt x="638" y="113"/>
                  </a:cubicBezTo>
                  <a:cubicBezTo>
                    <a:pt x="338" y="0"/>
                    <a:pt x="75" y="263"/>
                    <a:pt x="63" y="550"/>
                  </a:cubicBezTo>
                  <a:cubicBezTo>
                    <a:pt x="63" y="837"/>
                    <a:pt x="300" y="1237"/>
                    <a:pt x="650" y="1200"/>
                  </a:cubicBezTo>
                  <a:cubicBezTo>
                    <a:pt x="688" y="1200"/>
                    <a:pt x="688" y="1125"/>
                    <a:pt x="650" y="1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>
              <a:extLst>
                <a:ext uri="{FF2B5EF4-FFF2-40B4-BE49-F238E27FC236}">
                  <a16:creationId xmlns:a16="http://schemas.microsoft.com/office/drawing/2014/main" id="{5E268A6D-2647-2A5A-8262-590709CE7414}"/>
                </a:ext>
              </a:extLst>
            </p:cNvPr>
            <p:cNvSpPr/>
            <p:nvPr/>
          </p:nvSpPr>
          <p:spPr>
            <a:xfrm>
              <a:off x="3454450" y="4302575"/>
              <a:ext cx="55025" cy="71550"/>
            </a:xfrm>
            <a:custGeom>
              <a:avLst/>
              <a:gdLst/>
              <a:ahLst/>
              <a:cxnLst/>
              <a:rect l="l" t="t" r="r" b="b"/>
              <a:pathLst>
                <a:path w="2201" h="2862" extrusionOk="0">
                  <a:moveTo>
                    <a:pt x="1825" y="2812"/>
                  </a:moveTo>
                  <a:cubicBezTo>
                    <a:pt x="2200" y="1537"/>
                    <a:pt x="1425" y="100"/>
                    <a:pt x="38" y="0"/>
                  </a:cubicBezTo>
                  <a:cubicBezTo>
                    <a:pt x="1" y="0"/>
                    <a:pt x="1" y="50"/>
                    <a:pt x="38" y="50"/>
                  </a:cubicBezTo>
                  <a:cubicBezTo>
                    <a:pt x="1300" y="375"/>
                    <a:pt x="2100" y="1462"/>
                    <a:pt x="1750" y="2787"/>
                  </a:cubicBezTo>
                  <a:cubicBezTo>
                    <a:pt x="1738" y="2837"/>
                    <a:pt x="1813" y="2862"/>
                    <a:pt x="1838" y="27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>
              <a:extLst>
                <a:ext uri="{FF2B5EF4-FFF2-40B4-BE49-F238E27FC236}">
                  <a16:creationId xmlns:a16="http://schemas.microsoft.com/office/drawing/2014/main" id="{D8A29ED0-2642-09DA-0DFD-1478D8A74315}"/>
                </a:ext>
              </a:extLst>
            </p:cNvPr>
            <p:cNvSpPr/>
            <p:nvPr/>
          </p:nvSpPr>
          <p:spPr>
            <a:xfrm>
              <a:off x="3809050" y="4281625"/>
              <a:ext cx="20025" cy="15350"/>
            </a:xfrm>
            <a:custGeom>
              <a:avLst/>
              <a:gdLst/>
              <a:ahLst/>
              <a:cxnLst/>
              <a:rect l="l" t="t" r="r" b="b"/>
              <a:pathLst>
                <a:path w="801" h="614" extrusionOk="0">
                  <a:moveTo>
                    <a:pt x="113" y="563"/>
                  </a:moveTo>
                  <a:cubicBezTo>
                    <a:pt x="250" y="326"/>
                    <a:pt x="488" y="163"/>
                    <a:pt x="750" y="101"/>
                  </a:cubicBezTo>
                  <a:cubicBezTo>
                    <a:pt x="800" y="88"/>
                    <a:pt x="788" y="1"/>
                    <a:pt x="738" y="1"/>
                  </a:cubicBezTo>
                  <a:cubicBezTo>
                    <a:pt x="425" y="38"/>
                    <a:pt x="163" y="226"/>
                    <a:pt x="26" y="501"/>
                  </a:cubicBezTo>
                  <a:cubicBezTo>
                    <a:pt x="1" y="563"/>
                    <a:pt x="75" y="613"/>
                    <a:pt x="113" y="5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>
              <a:extLst>
                <a:ext uri="{FF2B5EF4-FFF2-40B4-BE49-F238E27FC236}">
                  <a16:creationId xmlns:a16="http://schemas.microsoft.com/office/drawing/2014/main" id="{13A87531-F70A-7C24-ABE9-EFF86A9ED62E}"/>
                </a:ext>
              </a:extLst>
            </p:cNvPr>
            <p:cNvSpPr/>
            <p:nvPr/>
          </p:nvSpPr>
          <p:spPr>
            <a:xfrm>
              <a:off x="3812475" y="4278200"/>
              <a:ext cx="16900" cy="5950"/>
            </a:xfrm>
            <a:custGeom>
              <a:avLst/>
              <a:gdLst/>
              <a:ahLst/>
              <a:cxnLst/>
              <a:rect l="l" t="t" r="r" b="b"/>
              <a:pathLst>
                <a:path w="676" h="238" extrusionOk="0">
                  <a:moveTo>
                    <a:pt x="613" y="113"/>
                  </a:moveTo>
                  <a:cubicBezTo>
                    <a:pt x="438" y="25"/>
                    <a:pt x="251" y="0"/>
                    <a:pt x="63" y="25"/>
                  </a:cubicBezTo>
                  <a:cubicBezTo>
                    <a:pt x="1" y="38"/>
                    <a:pt x="26" y="138"/>
                    <a:pt x="76" y="138"/>
                  </a:cubicBezTo>
                  <a:cubicBezTo>
                    <a:pt x="251" y="138"/>
                    <a:pt x="413" y="163"/>
                    <a:pt x="576" y="213"/>
                  </a:cubicBezTo>
                  <a:cubicBezTo>
                    <a:pt x="651" y="238"/>
                    <a:pt x="676" y="138"/>
                    <a:pt x="61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>
              <a:extLst>
                <a:ext uri="{FF2B5EF4-FFF2-40B4-BE49-F238E27FC236}">
                  <a16:creationId xmlns:a16="http://schemas.microsoft.com/office/drawing/2014/main" id="{51F9D8FB-49E1-4FC0-4D61-4A190A6F2F3F}"/>
                </a:ext>
              </a:extLst>
            </p:cNvPr>
            <p:cNvSpPr/>
            <p:nvPr/>
          </p:nvSpPr>
          <p:spPr>
            <a:xfrm>
              <a:off x="3801250" y="4294125"/>
              <a:ext cx="9375" cy="7850"/>
            </a:xfrm>
            <a:custGeom>
              <a:avLst/>
              <a:gdLst/>
              <a:ahLst/>
              <a:cxnLst/>
              <a:rect l="l" t="t" r="r" b="b"/>
              <a:pathLst>
                <a:path w="375" h="314" extrusionOk="0">
                  <a:moveTo>
                    <a:pt x="263" y="88"/>
                  </a:moveTo>
                  <a:cubicBezTo>
                    <a:pt x="213" y="113"/>
                    <a:pt x="138" y="88"/>
                    <a:pt x="113" y="38"/>
                  </a:cubicBezTo>
                  <a:cubicBezTo>
                    <a:pt x="75" y="1"/>
                    <a:pt x="0" y="38"/>
                    <a:pt x="13" y="88"/>
                  </a:cubicBezTo>
                  <a:cubicBezTo>
                    <a:pt x="75" y="238"/>
                    <a:pt x="250" y="313"/>
                    <a:pt x="338" y="151"/>
                  </a:cubicBezTo>
                  <a:cubicBezTo>
                    <a:pt x="375" y="101"/>
                    <a:pt x="300" y="38"/>
                    <a:pt x="263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6">
              <a:extLst>
                <a:ext uri="{FF2B5EF4-FFF2-40B4-BE49-F238E27FC236}">
                  <a16:creationId xmlns:a16="http://schemas.microsoft.com/office/drawing/2014/main" id="{A740D3CE-7F95-92C6-1E3B-C9805BDBCEB0}"/>
                </a:ext>
              </a:extLst>
            </p:cNvPr>
            <p:cNvSpPr/>
            <p:nvPr/>
          </p:nvSpPr>
          <p:spPr>
            <a:xfrm>
              <a:off x="3783125" y="4280700"/>
              <a:ext cx="20025" cy="15650"/>
            </a:xfrm>
            <a:custGeom>
              <a:avLst/>
              <a:gdLst/>
              <a:ahLst/>
              <a:cxnLst/>
              <a:rect l="l" t="t" r="r" b="b"/>
              <a:pathLst>
                <a:path w="801" h="626" extrusionOk="0">
                  <a:moveTo>
                    <a:pt x="775" y="538"/>
                  </a:moveTo>
                  <a:cubicBezTo>
                    <a:pt x="625" y="288"/>
                    <a:pt x="350" y="0"/>
                    <a:pt x="38" y="63"/>
                  </a:cubicBezTo>
                  <a:cubicBezTo>
                    <a:pt x="0" y="75"/>
                    <a:pt x="0" y="138"/>
                    <a:pt x="38" y="150"/>
                  </a:cubicBezTo>
                  <a:cubicBezTo>
                    <a:pt x="313" y="213"/>
                    <a:pt x="550" y="363"/>
                    <a:pt x="700" y="588"/>
                  </a:cubicBezTo>
                  <a:cubicBezTo>
                    <a:pt x="738" y="625"/>
                    <a:pt x="800" y="575"/>
                    <a:pt x="775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6">
              <a:extLst>
                <a:ext uri="{FF2B5EF4-FFF2-40B4-BE49-F238E27FC236}">
                  <a16:creationId xmlns:a16="http://schemas.microsoft.com/office/drawing/2014/main" id="{9C48FCD4-FF23-1A95-AB99-C0B049318D10}"/>
                </a:ext>
              </a:extLst>
            </p:cNvPr>
            <p:cNvSpPr/>
            <p:nvPr/>
          </p:nvSpPr>
          <p:spPr>
            <a:xfrm>
              <a:off x="3783425" y="4276325"/>
              <a:ext cx="24400" cy="10325"/>
            </a:xfrm>
            <a:custGeom>
              <a:avLst/>
              <a:gdLst/>
              <a:ahLst/>
              <a:cxnLst/>
              <a:rect l="l" t="t" r="r" b="b"/>
              <a:pathLst>
                <a:path w="976" h="413" extrusionOk="0">
                  <a:moveTo>
                    <a:pt x="113" y="288"/>
                  </a:moveTo>
                  <a:cubicBezTo>
                    <a:pt x="363" y="125"/>
                    <a:pt x="613" y="188"/>
                    <a:pt x="838" y="363"/>
                  </a:cubicBezTo>
                  <a:cubicBezTo>
                    <a:pt x="888" y="413"/>
                    <a:pt x="976" y="325"/>
                    <a:pt x="913" y="275"/>
                  </a:cubicBezTo>
                  <a:cubicBezTo>
                    <a:pt x="688" y="25"/>
                    <a:pt x="313" y="0"/>
                    <a:pt x="51" y="213"/>
                  </a:cubicBezTo>
                  <a:cubicBezTo>
                    <a:pt x="1" y="250"/>
                    <a:pt x="63" y="325"/>
                    <a:pt x="113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6">
              <a:extLst>
                <a:ext uri="{FF2B5EF4-FFF2-40B4-BE49-F238E27FC236}">
                  <a16:creationId xmlns:a16="http://schemas.microsoft.com/office/drawing/2014/main" id="{3A6720C7-A1B6-3D56-16F6-95F9BFB47260}"/>
                </a:ext>
              </a:extLst>
            </p:cNvPr>
            <p:cNvSpPr/>
            <p:nvPr/>
          </p:nvSpPr>
          <p:spPr>
            <a:xfrm>
              <a:off x="3804375" y="4278500"/>
              <a:ext cx="13750" cy="8150"/>
            </a:xfrm>
            <a:custGeom>
              <a:avLst/>
              <a:gdLst/>
              <a:ahLst/>
              <a:cxnLst/>
              <a:rect l="l" t="t" r="r" b="b"/>
              <a:pathLst>
                <a:path w="550" h="326" extrusionOk="0">
                  <a:moveTo>
                    <a:pt x="138" y="276"/>
                  </a:moveTo>
                  <a:cubicBezTo>
                    <a:pt x="238" y="188"/>
                    <a:pt x="362" y="126"/>
                    <a:pt x="487" y="113"/>
                  </a:cubicBezTo>
                  <a:cubicBezTo>
                    <a:pt x="550" y="113"/>
                    <a:pt x="525" y="26"/>
                    <a:pt x="475" y="13"/>
                  </a:cubicBezTo>
                  <a:cubicBezTo>
                    <a:pt x="312" y="1"/>
                    <a:pt x="163" y="76"/>
                    <a:pt x="50" y="188"/>
                  </a:cubicBezTo>
                  <a:cubicBezTo>
                    <a:pt x="0" y="238"/>
                    <a:pt x="88" y="326"/>
                    <a:pt x="138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6">
              <a:extLst>
                <a:ext uri="{FF2B5EF4-FFF2-40B4-BE49-F238E27FC236}">
                  <a16:creationId xmlns:a16="http://schemas.microsoft.com/office/drawing/2014/main" id="{2E08FAAA-5A02-0FA5-9EC3-D0639D33C286}"/>
                </a:ext>
              </a:extLst>
            </p:cNvPr>
            <p:cNvSpPr/>
            <p:nvPr/>
          </p:nvSpPr>
          <p:spPr>
            <a:xfrm>
              <a:off x="3798750" y="4264450"/>
              <a:ext cx="14375" cy="12525"/>
            </a:xfrm>
            <a:custGeom>
              <a:avLst/>
              <a:gdLst/>
              <a:ahLst/>
              <a:cxnLst/>
              <a:rect l="l" t="t" r="r" b="b"/>
              <a:pathLst>
                <a:path w="575" h="501" extrusionOk="0">
                  <a:moveTo>
                    <a:pt x="275" y="475"/>
                  </a:moveTo>
                  <a:cubicBezTo>
                    <a:pt x="400" y="463"/>
                    <a:pt x="537" y="425"/>
                    <a:pt x="550" y="288"/>
                  </a:cubicBezTo>
                  <a:cubicBezTo>
                    <a:pt x="575" y="163"/>
                    <a:pt x="475" y="63"/>
                    <a:pt x="363" y="63"/>
                  </a:cubicBezTo>
                  <a:cubicBezTo>
                    <a:pt x="63" y="0"/>
                    <a:pt x="0" y="463"/>
                    <a:pt x="300" y="488"/>
                  </a:cubicBezTo>
                  <a:cubicBezTo>
                    <a:pt x="375" y="500"/>
                    <a:pt x="400" y="375"/>
                    <a:pt x="325" y="363"/>
                  </a:cubicBezTo>
                  <a:lnTo>
                    <a:pt x="275" y="350"/>
                  </a:lnTo>
                  <a:cubicBezTo>
                    <a:pt x="200" y="350"/>
                    <a:pt x="200" y="475"/>
                    <a:pt x="275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6">
              <a:extLst>
                <a:ext uri="{FF2B5EF4-FFF2-40B4-BE49-F238E27FC236}">
                  <a16:creationId xmlns:a16="http://schemas.microsoft.com/office/drawing/2014/main" id="{979F4970-25B2-34E4-B45F-2C6DEB366290}"/>
                </a:ext>
              </a:extLst>
            </p:cNvPr>
            <p:cNvSpPr/>
            <p:nvPr/>
          </p:nvSpPr>
          <p:spPr>
            <a:xfrm>
              <a:off x="6793275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3899" y="1800"/>
                  </a:moveTo>
                  <a:cubicBezTo>
                    <a:pt x="4087" y="3375"/>
                    <a:pt x="2275" y="4462"/>
                    <a:pt x="1062" y="3325"/>
                  </a:cubicBezTo>
                  <a:cubicBezTo>
                    <a:pt x="125" y="2450"/>
                    <a:pt x="563" y="988"/>
                    <a:pt x="1212" y="75"/>
                  </a:cubicBezTo>
                  <a:cubicBezTo>
                    <a:pt x="1237" y="38"/>
                    <a:pt x="1187" y="0"/>
                    <a:pt x="1150" y="25"/>
                  </a:cubicBezTo>
                  <a:cubicBezTo>
                    <a:pt x="213" y="1038"/>
                    <a:pt x="0" y="2975"/>
                    <a:pt x="1387" y="3712"/>
                  </a:cubicBezTo>
                  <a:cubicBezTo>
                    <a:pt x="2737" y="4424"/>
                    <a:pt x="4187" y="3237"/>
                    <a:pt x="3999" y="1800"/>
                  </a:cubicBezTo>
                  <a:cubicBezTo>
                    <a:pt x="3999" y="1738"/>
                    <a:pt x="3887" y="1738"/>
                    <a:pt x="3899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6">
              <a:extLst>
                <a:ext uri="{FF2B5EF4-FFF2-40B4-BE49-F238E27FC236}">
                  <a16:creationId xmlns:a16="http://schemas.microsoft.com/office/drawing/2014/main" id="{2C72DE7C-CCBE-31CC-6524-D2B1DD743AD7}"/>
                </a:ext>
              </a:extLst>
            </p:cNvPr>
            <p:cNvSpPr/>
            <p:nvPr/>
          </p:nvSpPr>
          <p:spPr>
            <a:xfrm>
              <a:off x="681857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75" y="10510"/>
                  </a:moveTo>
                  <a:cubicBezTo>
                    <a:pt x="1950" y="9186"/>
                    <a:pt x="4362" y="7986"/>
                    <a:pt x="5137" y="5674"/>
                  </a:cubicBezTo>
                  <a:cubicBezTo>
                    <a:pt x="5724" y="3950"/>
                    <a:pt x="5874" y="1463"/>
                    <a:pt x="4612" y="26"/>
                  </a:cubicBezTo>
                  <a:cubicBezTo>
                    <a:pt x="4587" y="1"/>
                    <a:pt x="4537" y="38"/>
                    <a:pt x="4562" y="63"/>
                  </a:cubicBezTo>
                  <a:cubicBezTo>
                    <a:pt x="5761" y="1700"/>
                    <a:pt x="5586" y="4462"/>
                    <a:pt x="4737" y="6224"/>
                  </a:cubicBezTo>
                  <a:cubicBezTo>
                    <a:pt x="3812" y="8124"/>
                    <a:pt x="1700" y="9236"/>
                    <a:pt x="38" y="10448"/>
                  </a:cubicBezTo>
                  <a:cubicBezTo>
                    <a:pt x="0" y="10473"/>
                    <a:pt x="38" y="10535"/>
                    <a:pt x="75" y="105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6">
              <a:extLst>
                <a:ext uri="{FF2B5EF4-FFF2-40B4-BE49-F238E27FC236}">
                  <a16:creationId xmlns:a16="http://schemas.microsoft.com/office/drawing/2014/main" id="{92D09832-6C25-8D32-A88A-611E9C0D4E12}"/>
                </a:ext>
              </a:extLst>
            </p:cNvPr>
            <p:cNvSpPr/>
            <p:nvPr/>
          </p:nvSpPr>
          <p:spPr>
            <a:xfrm>
              <a:off x="6840750" y="24483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350" y="1087"/>
                  </a:moveTo>
                  <a:cubicBezTo>
                    <a:pt x="2500" y="587"/>
                    <a:pt x="1313" y="387"/>
                    <a:pt x="576" y="1225"/>
                  </a:cubicBezTo>
                  <a:cubicBezTo>
                    <a:pt x="151" y="1700"/>
                    <a:pt x="1" y="2837"/>
                    <a:pt x="413" y="3387"/>
                  </a:cubicBezTo>
                  <a:cubicBezTo>
                    <a:pt x="900" y="4012"/>
                    <a:pt x="2038" y="3924"/>
                    <a:pt x="2375" y="3187"/>
                  </a:cubicBezTo>
                  <a:cubicBezTo>
                    <a:pt x="2575" y="2749"/>
                    <a:pt x="2550" y="2237"/>
                    <a:pt x="2300" y="1812"/>
                  </a:cubicBezTo>
                  <a:cubicBezTo>
                    <a:pt x="1938" y="1175"/>
                    <a:pt x="975" y="775"/>
                    <a:pt x="863" y="25"/>
                  </a:cubicBezTo>
                  <a:cubicBezTo>
                    <a:pt x="863" y="0"/>
                    <a:pt x="813" y="0"/>
                    <a:pt x="813" y="25"/>
                  </a:cubicBezTo>
                  <a:cubicBezTo>
                    <a:pt x="825" y="437"/>
                    <a:pt x="1100" y="675"/>
                    <a:pt x="1388" y="950"/>
                  </a:cubicBezTo>
                  <a:cubicBezTo>
                    <a:pt x="1675" y="1225"/>
                    <a:pt x="2050" y="1512"/>
                    <a:pt x="2200" y="1862"/>
                  </a:cubicBezTo>
                  <a:cubicBezTo>
                    <a:pt x="2563" y="2724"/>
                    <a:pt x="2313" y="3724"/>
                    <a:pt x="1200" y="3587"/>
                  </a:cubicBezTo>
                  <a:cubicBezTo>
                    <a:pt x="850" y="3649"/>
                    <a:pt x="626" y="3524"/>
                    <a:pt x="551" y="3174"/>
                  </a:cubicBezTo>
                  <a:cubicBezTo>
                    <a:pt x="426" y="3087"/>
                    <a:pt x="338" y="2949"/>
                    <a:pt x="338" y="2799"/>
                  </a:cubicBezTo>
                  <a:cubicBezTo>
                    <a:pt x="338" y="2737"/>
                    <a:pt x="338" y="2674"/>
                    <a:pt x="338" y="2612"/>
                  </a:cubicBezTo>
                  <a:cubicBezTo>
                    <a:pt x="313" y="2362"/>
                    <a:pt x="313" y="2100"/>
                    <a:pt x="363" y="1850"/>
                  </a:cubicBezTo>
                  <a:cubicBezTo>
                    <a:pt x="713" y="487"/>
                    <a:pt x="2375" y="612"/>
                    <a:pt x="3312" y="1150"/>
                  </a:cubicBezTo>
                  <a:cubicBezTo>
                    <a:pt x="3362" y="1175"/>
                    <a:pt x="3400" y="1112"/>
                    <a:pt x="3362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6">
              <a:extLst>
                <a:ext uri="{FF2B5EF4-FFF2-40B4-BE49-F238E27FC236}">
                  <a16:creationId xmlns:a16="http://schemas.microsoft.com/office/drawing/2014/main" id="{EC90DEFC-732C-8A9F-49D4-9A9700E45491}"/>
                </a:ext>
              </a:extLst>
            </p:cNvPr>
            <p:cNvSpPr/>
            <p:nvPr/>
          </p:nvSpPr>
          <p:spPr>
            <a:xfrm>
              <a:off x="6857625" y="2386200"/>
              <a:ext cx="13450" cy="55325"/>
            </a:xfrm>
            <a:custGeom>
              <a:avLst/>
              <a:gdLst/>
              <a:ahLst/>
              <a:cxnLst/>
              <a:rect l="l" t="t" r="r" b="b"/>
              <a:pathLst>
                <a:path w="538" h="2213" extrusionOk="0">
                  <a:moveTo>
                    <a:pt x="138" y="2162"/>
                  </a:moveTo>
                  <a:cubicBezTo>
                    <a:pt x="63" y="1387"/>
                    <a:pt x="300" y="775"/>
                    <a:pt x="525" y="50"/>
                  </a:cubicBezTo>
                  <a:cubicBezTo>
                    <a:pt x="538" y="13"/>
                    <a:pt x="488" y="0"/>
                    <a:pt x="463" y="25"/>
                  </a:cubicBezTo>
                  <a:cubicBezTo>
                    <a:pt x="51" y="613"/>
                    <a:pt x="1" y="1475"/>
                    <a:pt x="63" y="2162"/>
                  </a:cubicBezTo>
                  <a:cubicBezTo>
                    <a:pt x="63" y="2212"/>
                    <a:pt x="150" y="2212"/>
                    <a:pt x="138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6">
              <a:extLst>
                <a:ext uri="{FF2B5EF4-FFF2-40B4-BE49-F238E27FC236}">
                  <a16:creationId xmlns:a16="http://schemas.microsoft.com/office/drawing/2014/main" id="{D6EB3C11-0912-70AE-39A9-27E2F64E3960}"/>
                </a:ext>
              </a:extLst>
            </p:cNvPr>
            <p:cNvSpPr/>
            <p:nvPr/>
          </p:nvSpPr>
          <p:spPr>
            <a:xfrm>
              <a:off x="6804825" y="2632075"/>
              <a:ext cx="96875" cy="82175"/>
            </a:xfrm>
            <a:custGeom>
              <a:avLst/>
              <a:gdLst/>
              <a:ahLst/>
              <a:cxnLst/>
              <a:rect l="l" t="t" r="r" b="b"/>
              <a:pathLst>
                <a:path w="3875" h="3287" extrusionOk="0">
                  <a:moveTo>
                    <a:pt x="3800" y="2200"/>
                  </a:moveTo>
                  <a:cubicBezTo>
                    <a:pt x="3125" y="2712"/>
                    <a:pt x="2300" y="3174"/>
                    <a:pt x="1425" y="2937"/>
                  </a:cubicBezTo>
                  <a:cubicBezTo>
                    <a:pt x="963" y="2799"/>
                    <a:pt x="575" y="2474"/>
                    <a:pt x="363" y="2050"/>
                  </a:cubicBezTo>
                  <a:cubicBezTo>
                    <a:pt x="213" y="1762"/>
                    <a:pt x="126" y="1450"/>
                    <a:pt x="126" y="1137"/>
                  </a:cubicBezTo>
                  <a:cubicBezTo>
                    <a:pt x="138" y="400"/>
                    <a:pt x="563" y="250"/>
                    <a:pt x="1400" y="687"/>
                  </a:cubicBezTo>
                  <a:cubicBezTo>
                    <a:pt x="1363" y="712"/>
                    <a:pt x="1400" y="787"/>
                    <a:pt x="1438" y="750"/>
                  </a:cubicBezTo>
                  <a:cubicBezTo>
                    <a:pt x="1813" y="463"/>
                    <a:pt x="1400" y="125"/>
                    <a:pt x="1050" y="75"/>
                  </a:cubicBezTo>
                  <a:cubicBezTo>
                    <a:pt x="388" y="0"/>
                    <a:pt x="1" y="675"/>
                    <a:pt x="26" y="1262"/>
                  </a:cubicBezTo>
                  <a:cubicBezTo>
                    <a:pt x="63" y="2050"/>
                    <a:pt x="613" y="2837"/>
                    <a:pt x="1388" y="3049"/>
                  </a:cubicBezTo>
                  <a:cubicBezTo>
                    <a:pt x="2312" y="3287"/>
                    <a:pt x="3162" y="2824"/>
                    <a:pt x="3837" y="2237"/>
                  </a:cubicBezTo>
                  <a:cubicBezTo>
                    <a:pt x="3875" y="2212"/>
                    <a:pt x="3825" y="2175"/>
                    <a:pt x="3800" y="22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6">
              <a:extLst>
                <a:ext uri="{FF2B5EF4-FFF2-40B4-BE49-F238E27FC236}">
                  <a16:creationId xmlns:a16="http://schemas.microsoft.com/office/drawing/2014/main" id="{B839917D-4506-F189-948A-851F2D52E3B7}"/>
                </a:ext>
              </a:extLst>
            </p:cNvPr>
            <p:cNvSpPr/>
            <p:nvPr/>
          </p:nvSpPr>
          <p:spPr>
            <a:xfrm>
              <a:off x="6762650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4324" y="26"/>
                  </a:moveTo>
                  <a:cubicBezTo>
                    <a:pt x="3325" y="876"/>
                    <a:pt x="1175" y="913"/>
                    <a:pt x="63" y="326"/>
                  </a:cubicBezTo>
                  <a:cubicBezTo>
                    <a:pt x="26" y="313"/>
                    <a:pt x="1" y="363"/>
                    <a:pt x="26" y="388"/>
                  </a:cubicBezTo>
                  <a:cubicBezTo>
                    <a:pt x="713" y="901"/>
                    <a:pt x="1700" y="826"/>
                    <a:pt x="2512" y="738"/>
                  </a:cubicBezTo>
                  <a:cubicBezTo>
                    <a:pt x="3175" y="663"/>
                    <a:pt x="3862" y="538"/>
                    <a:pt x="4387" y="88"/>
                  </a:cubicBezTo>
                  <a:cubicBezTo>
                    <a:pt x="4424" y="51"/>
                    <a:pt x="4374" y="1"/>
                    <a:pt x="4324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6">
              <a:extLst>
                <a:ext uri="{FF2B5EF4-FFF2-40B4-BE49-F238E27FC236}">
                  <a16:creationId xmlns:a16="http://schemas.microsoft.com/office/drawing/2014/main" id="{84CD8F58-2E21-2CBB-F316-BAAC01742301}"/>
                </a:ext>
              </a:extLst>
            </p:cNvPr>
            <p:cNvSpPr/>
            <p:nvPr/>
          </p:nvSpPr>
          <p:spPr>
            <a:xfrm>
              <a:off x="675110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350"/>
                  </a:moveTo>
                  <a:cubicBezTo>
                    <a:pt x="488" y="263"/>
                    <a:pt x="463" y="150"/>
                    <a:pt x="400" y="88"/>
                  </a:cubicBezTo>
                  <a:cubicBezTo>
                    <a:pt x="338" y="25"/>
                    <a:pt x="238" y="0"/>
                    <a:pt x="150" y="13"/>
                  </a:cubicBezTo>
                  <a:cubicBezTo>
                    <a:pt x="125" y="13"/>
                    <a:pt x="88" y="25"/>
                    <a:pt x="63" y="50"/>
                  </a:cubicBezTo>
                  <a:cubicBezTo>
                    <a:pt x="38" y="88"/>
                    <a:pt x="25" y="125"/>
                    <a:pt x="25" y="163"/>
                  </a:cubicBezTo>
                  <a:cubicBezTo>
                    <a:pt x="0" y="288"/>
                    <a:pt x="63" y="413"/>
                    <a:pt x="175" y="463"/>
                  </a:cubicBezTo>
                  <a:cubicBezTo>
                    <a:pt x="313" y="475"/>
                    <a:pt x="425" y="375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6">
              <a:extLst>
                <a:ext uri="{FF2B5EF4-FFF2-40B4-BE49-F238E27FC236}">
                  <a16:creationId xmlns:a16="http://schemas.microsoft.com/office/drawing/2014/main" id="{92B77996-3564-0045-DB3E-F9026606C7D7}"/>
                </a:ext>
              </a:extLst>
            </p:cNvPr>
            <p:cNvSpPr/>
            <p:nvPr/>
          </p:nvSpPr>
          <p:spPr>
            <a:xfrm>
              <a:off x="6748900" y="2702675"/>
              <a:ext cx="16275" cy="18450"/>
            </a:xfrm>
            <a:custGeom>
              <a:avLst/>
              <a:gdLst/>
              <a:ahLst/>
              <a:cxnLst/>
              <a:rect l="l" t="t" r="r" b="b"/>
              <a:pathLst>
                <a:path w="651" h="738" extrusionOk="0">
                  <a:moveTo>
                    <a:pt x="601" y="463"/>
                  </a:moveTo>
                  <a:cubicBezTo>
                    <a:pt x="650" y="300"/>
                    <a:pt x="563" y="113"/>
                    <a:pt x="388" y="63"/>
                  </a:cubicBezTo>
                  <a:cubicBezTo>
                    <a:pt x="251" y="0"/>
                    <a:pt x="76" y="88"/>
                    <a:pt x="63" y="250"/>
                  </a:cubicBezTo>
                  <a:cubicBezTo>
                    <a:pt x="1" y="650"/>
                    <a:pt x="563" y="738"/>
                    <a:pt x="563" y="338"/>
                  </a:cubicBezTo>
                  <a:cubicBezTo>
                    <a:pt x="563" y="288"/>
                    <a:pt x="501" y="275"/>
                    <a:pt x="488" y="325"/>
                  </a:cubicBezTo>
                  <a:cubicBezTo>
                    <a:pt x="163" y="438"/>
                    <a:pt x="88" y="425"/>
                    <a:pt x="263" y="275"/>
                  </a:cubicBezTo>
                  <a:cubicBezTo>
                    <a:pt x="376" y="100"/>
                    <a:pt x="438" y="150"/>
                    <a:pt x="476" y="425"/>
                  </a:cubicBezTo>
                  <a:cubicBezTo>
                    <a:pt x="451" y="513"/>
                    <a:pt x="576" y="538"/>
                    <a:pt x="601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6">
              <a:extLst>
                <a:ext uri="{FF2B5EF4-FFF2-40B4-BE49-F238E27FC236}">
                  <a16:creationId xmlns:a16="http://schemas.microsoft.com/office/drawing/2014/main" id="{CEC421D7-D171-176D-8D5A-A9A6EABB13D1}"/>
                </a:ext>
              </a:extLst>
            </p:cNvPr>
            <p:cNvSpPr/>
            <p:nvPr/>
          </p:nvSpPr>
          <p:spPr>
            <a:xfrm>
              <a:off x="6927925" y="2476175"/>
              <a:ext cx="3450" cy="2825"/>
            </a:xfrm>
            <a:custGeom>
              <a:avLst/>
              <a:gdLst/>
              <a:ahLst/>
              <a:cxnLst/>
              <a:rect l="l" t="t" r="r" b="b"/>
              <a:pathLst>
                <a:path w="138" h="113" extrusionOk="0">
                  <a:moveTo>
                    <a:pt x="63" y="25"/>
                  </a:moveTo>
                  <a:lnTo>
                    <a:pt x="38" y="38"/>
                  </a:lnTo>
                  <a:cubicBezTo>
                    <a:pt x="0" y="50"/>
                    <a:pt x="0" y="88"/>
                    <a:pt x="38" y="100"/>
                  </a:cubicBezTo>
                  <a:lnTo>
                    <a:pt x="63" y="100"/>
                  </a:lnTo>
                  <a:cubicBezTo>
                    <a:pt x="125" y="113"/>
                    <a:pt x="138" y="0"/>
                    <a:pt x="6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6">
              <a:extLst>
                <a:ext uri="{FF2B5EF4-FFF2-40B4-BE49-F238E27FC236}">
                  <a16:creationId xmlns:a16="http://schemas.microsoft.com/office/drawing/2014/main" id="{F19ED9B8-62BB-2667-CDDD-EAC23C6A0AD1}"/>
                </a:ext>
              </a:extLst>
            </p:cNvPr>
            <p:cNvSpPr/>
            <p:nvPr/>
          </p:nvSpPr>
          <p:spPr>
            <a:xfrm>
              <a:off x="6869800" y="2346825"/>
              <a:ext cx="17850" cy="42200"/>
            </a:xfrm>
            <a:custGeom>
              <a:avLst/>
              <a:gdLst/>
              <a:ahLst/>
              <a:cxnLst/>
              <a:rect l="l" t="t" r="r" b="b"/>
              <a:pathLst>
                <a:path w="714" h="1688" extrusionOk="0">
                  <a:moveTo>
                    <a:pt x="101" y="1663"/>
                  </a:moveTo>
                  <a:cubicBezTo>
                    <a:pt x="638" y="1463"/>
                    <a:pt x="713" y="513"/>
                    <a:pt x="576" y="51"/>
                  </a:cubicBezTo>
                  <a:cubicBezTo>
                    <a:pt x="551" y="1"/>
                    <a:pt x="463" y="13"/>
                    <a:pt x="476" y="63"/>
                  </a:cubicBezTo>
                  <a:cubicBezTo>
                    <a:pt x="513" y="313"/>
                    <a:pt x="526" y="563"/>
                    <a:pt x="488" y="800"/>
                  </a:cubicBezTo>
                  <a:cubicBezTo>
                    <a:pt x="438" y="1038"/>
                    <a:pt x="326" y="1463"/>
                    <a:pt x="76" y="1550"/>
                  </a:cubicBezTo>
                  <a:cubicBezTo>
                    <a:pt x="1" y="1575"/>
                    <a:pt x="38" y="1688"/>
                    <a:pt x="101" y="1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6">
              <a:extLst>
                <a:ext uri="{FF2B5EF4-FFF2-40B4-BE49-F238E27FC236}">
                  <a16:creationId xmlns:a16="http://schemas.microsoft.com/office/drawing/2014/main" id="{A294808B-478A-3E84-AB9A-65CE4E57E0B6}"/>
                </a:ext>
              </a:extLst>
            </p:cNvPr>
            <p:cNvSpPr/>
            <p:nvPr/>
          </p:nvSpPr>
          <p:spPr>
            <a:xfrm>
              <a:off x="6865425" y="23465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676" y="50"/>
                  </a:moveTo>
                  <a:cubicBezTo>
                    <a:pt x="313" y="400"/>
                    <a:pt x="1" y="1125"/>
                    <a:pt x="151" y="1625"/>
                  </a:cubicBezTo>
                  <a:cubicBezTo>
                    <a:pt x="163" y="1687"/>
                    <a:pt x="251" y="1662"/>
                    <a:pt x="238" y="1600"/>
                  </a:cubicBezTo>
                  <a:cubicBezTo>
                    <a:pt x="188" y="1062"/>
                    <a:pt x="376" y="513"/>
                    <a:pt x="751" y="113"/>
                  </a:cubicBezTo>
                  <a:cubicBezTo>
                    <a:pt x="788" y="63"/>
                    <a:pt x="726" y="0"/>
                    <a:pt x="676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6">
              <a:extLst>
                <a:ext uri="{FF2B5EF4-FFF2-40B4-BE49-F238E27FC236}">
                  <a16:creationId xmlns:a16="http://schemas.microsoft.com/office/drawing/2014/main" id="{DF3DEEEE-1013-BD05-4AF6-9C2BD8F435D9}"/>
                </a:ext>
              </a:extLst>
            </p:cNvPr>
            <p:cNvSpPr/>
            <p:nvPr/>
          </p:nvSpPr>
          <p:spPr>
            <a:xfrm>
              <a:off x="6831375" y="241587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88" y="1275"/>
                  </a:moveTo>
                  <a:cubicBezTo>
                    <a:pt x="1200" y="938"/>
                    <a:pt x="1026" y="663"/>
                    <a:pt x="813" y="413"/>
                  </a:cubicBezTo>
                  <a:cubicBezTo>
                    <a:pt x="638" y="163"/>
                    <a:pt x="351" y="13"/>
                    <a:pt x="51" y="0"/>
                  </a:cubicBezTo>
                  <a:cubicBezTo>
                    <a:pt x="13" y="0"/>
                    <a:pt x="1" y="75"/>
                    <a:pt x="38" y="75"/>
                  </a:cubicBezTo>
                  <a:cubicBezTo>
                    <a:pt x="326" y="100"/>
                    <a:pt x="588" y="238"/>
                    <a:pt x="763" y="463"/>
                  </a:cubicBezTo>
                  <a:cubicBezTo>
                    <a:pt x="951" y="713"/>
                    <a:pt x="1125" y="950"/>
                    <a:pt x="1101" y="1275"/>
                  </a:cubicBezTo>
                  <a:cubicBezTo>
                    <a:pt x="1101" y="1325"/>
                    <a:pt x="1175" y="1325"/>
                    <a:pt x="1188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6">
              <a:extLst>
                <a:ext uri="{FF2B5EF4-FFF2-40B4-BE49-F238E27FC236}">
                  <a16:creationId xmlns:a16="http://schemas.microsoft.com/office/drawing/2014/main" id="{E70FAAFB-1D7D-E359-CAE1-48A7C2F8DEDE}"/>
                </a:ext>
              </a:extLst>
            </p:cNvPr>
            <p:cNvSpPr/>
            <p:nvPr/>
          </p:nvSpPr>
          <p:spPr>
            <a:xfrm>
              <a:off x="6831375" y="2415550"/>
              <a:ext cx="29400" cy="33475"/>
            </a:xfrm>
            <a:custGeom>
              <a:avLst/>
              <a:gdLst/>
              <a:ahLst/>
              <a:cxnLst/>
              <a:rect l="l" t="t" r="r" b="b"/>
              <a:pathLst>
                <a:path w="1176" h="1339" extrusionOk="0">
                  <a:moveTo>
                    <a:pt x="13" y="63"/>
                  </a:moveTo>
                  <a:cubicBezTo>
                    <a:pt x="101" y="626"/>
                    <a:pt x="501" y="1201"/>
                    <a:pt x="1076" y="1313"/>
                  </a:cubicBezTo>
                  <a:cubicBezTo>
                    <a:pt x="1138" y="1338"/>
                    <a:pt x="1175" y="1251"/>
                    <a:pt x="1125" y="1213"/>
                  </a:cubicBezTo>
                  <a:cubicBezTo>
                    <a:pt x="888" y="1076"/>
                    <a:pt x="651" y="1013"/>
                    <a:pt x="476" y="776"/>
                  </a:cubicBezTo>
                  <a:cubicBezTo>
                    <a:pt x="301" y="563"/>
                    <a:pt x="163" y="313"/>
                    <a:pt x="88" y="38"/>
                  </a:cubicBezTo>
                  <a:cubicBezTo>
                    <a:pt x="76" y="1"/>
                    <a:pt x="1" y="13"/>
                    <a:pt x="13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6">
              <a:extLst>
                <a:ext uri="{FF2B5EF4-FFF2-40B4-BE49-F238E27FC236}">
                  <a16:creationId xmlns:a16="http://schemas.microsoft.com/office/drawing/2014/main" id="{AFC312E4-E3E5-36C2-B75C-D91F7C9E78E0}"/>
                </a:ext>
              </a:extLst>
            </p:cNvPr>
            <p:cNvSpPr/>
            <p:nvPr/>
          </p:nvSpPr>
          <p:spPr>
            <a:xfrm>
              <a:off x="6767025" y="2718300"/>
              <a:ext cx="86575" cy="38750"/>
            </a:xfrm>
            <a:custGeom>
              <a:avLst/>
              <a:gdLst/>
              <a:ahLst/>
              <a:cxnLst/>
              <a:rect l="l" t="t" r="r" b="b"/>
              <a:pathLst>
                <a:path w="3463" h="1550" extrusionOk="0">
                  <a:moveTo>
                    <a:pt x="3387" y="38"/>
                  </a:moveTo>
                  <a:cubicBezTo>
                    <a:pt x="2387" y="738"/>
                    <a:pt x="1250" y="1225"/>
                    <a:pt x="50" y="1437"/>
                  </a:cubicBezTo>
                  <a:cubicBezTo>
                    <a:pt x="0" y="1450"/>
                    <a:pt x="25" y="1550"/>
                    <a:pt x="88" y="1537"/>
                  </a:cubicBezTo>
                  <a:cubicBezTo>
                    <a:pt x="1288" y="1312"/>
                    <a:pt x="2437" y="825"/>
                    <a:pt x="3425" y="100"/>
                  </a:cubicBezTo>
                  <a:cubicBezTo>
                    <a:pt x="3462" y="75"/>
                    <a:pt x="3425" y="0"/>
                    <a:pt x="338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6">
              <a:extLst>
                <a:ext uri="{FF2B5EF4-FFF2-40B4-BE49-F238E27FC236}">
                  <a16:creationId xmlns:a16="http://schemas.microsoft.com/office/drawing/2014/main" id="{638D9BAF-B8E7-C9FE-AA17-A8CCDC87E124}"/>
                </a:ext>
              </a:extLst>
            </p:cNvPr>
            <p:cNvSpPr/>
            <p:nvPr/>
          </p:nvSpPr>
          <p:spPr>
            <a:xfrm>
              <a:off x="6752975" y="2749525"/>
              <a:ext cx="16250" cy="17850"/>
            </a:xfrm>
            <a:custGeom>
              <a:avLst/>
              <a:gdLst/>
              <a:ahLst/>
              <a:cxnLst/>
              <a:rect l="l" t="t" r="r" b="b"/>
              <a:pathLst>
                <a:path w="650" h="714" extrusionOk="0">
                  <a:moveTo>
                    <a:pt x="575" y="188"/>
                  </a:moveTo>
                  <a:cubicBezTo>
                    <a:pt x="363" y="1"/>
                    <a:pt x="0" y="238"/>
                    <a:pt x="213" y="476"/>
                  </a:cubicBezTo>
                  <a:cubicBezTo>
                    <a:pt x="413" y="713"/>
                    <a:pt x="650" y="376"/>
                    <a:pt x="562" y="163"/>
                  </a:cubicBezTo>
                  <a:cubicBezTo>
                    <a:pt x="537" y="126"/>
                    <a:pt x="487" y="138"/>
                    <a:pt x="487" y="176"/>
                  </a:cubicBezTo>
                  <a:cubicBezTo>
                    <a:pt x="487" y="213"/>
                    <a:pt x="487" y="251"/>
                    <a:pt x="487" y="288"/>
                  </a:cubicBezTo>
                  <a:cubicBezTo>
                    <a:pt x="475" y="376"/>
                    <a:pt x="487" y="363"/>
                    <a:pt x="512" y="263"/>
                  </a:cubicBezTo>
                  <a:cubicBezTo>
                    <a:pt x="550" y="288"/>
                    <a:pt x="612" y="238"/>
                    <a:pt x="575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6">
              <a:extLst>
                <a:ext uri="{FF2B5EF4-FFF2-40B4-BE49-F238E27FC236}">
                  <a16:creationId xmlns:a16="http://schemas.microsoft.com/office/drawing/2014/main" id="{522878FD-505C-8D3C-0FB6-DD9638D944A2}"/>
                </a:ext>
              </a:extLst>
            </p:cNvPr>
            <p:cNvSpPr/>
            <p:nvPr/>
          </p:nvSpPr>
          <p:spPr>
            <a:xfrm>
              <a:off x="6783275" y="2681125"/>
              <a:ext cx="81875" cy="30625"/>
            </a:xfrm>
            <a:custGeom>
              <a:avLst/>
              <a:gdLst/>
              <a:ahLst/>
              <a:cxnLst/>
              <a:rect l="l" t="t" r="r" b="b"/>
              <a:pathLst>
                <a:path w="3275" h="1225" extrusionOk="0">
                  <a:moveTo>
                    <a:pt x="3212" y="1000"/>
                  </a:moveTo>
                  <a:cubicBezTo>
                    <a:pt x="2000" y="1137"/>
                    <a:pt x="988" y="800"/>
                    <a:pt x="63" y="25"/>
                  </a:cubicBezTo>
                  <a:cubicBezTo>
                    <a:pt x="25" y="0"/>
                    <a:pt x="0" y="38"/>
                    <a:pt x="13" y="75"/>
                  </a:cubicBezTo>
                  <a:cubicBezTo>
                    <a:pt x="738" y="1000"/>
                    <a:pt x="2112" y="1225"/>
                    <a:pt x="3212" y="1087"/>
                  </a:cubicBezTo>
                  <a:cubicBezTo>
                    <a:pt x="3274" y="1087"/>
                    <a:pt x="3274" y="987"/>
                    <a:pt x="3212" y="10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6">
              <a:extLst>
                <a:ext uri="{FF2B5EF4-FFF2-40B4-BE49-F238E27FC236}">
                  <a16:creationId xmlns:a16="http://schemas.microsoft.com/office/drawing/2014/main" id="{FA4C7479-0310-2E36-3DB9-0CC308DD294A}"/>
                </a:ext>
              </a:extLst>
            </p:cNvPr>
            <p:cNvSpPr/>
            <p:nvPr/>
          </p:nvSpPr>
          <p:spPr>
            <a:xfrm>
              <a:off x="6773575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338" y="25"/>
                  </a:moveTo>
                  <a:cubicBezTo>
                    <a:pt x="38" y="0"/>
                    <a:pt x="1" y="450"/>
                    <a:pt x="301" y="488"/>
                  </a:cubicBezTo>
                  <a:cubicBezTo>
                    <a:pt x="601" y="513"/>
                    <a:pt x="563" y="75"/>
                    <a:pt x="276" y="88"/>
                  </a:cubicBezTo>
                  <a:cubicBezTo>
                    <a:pt x="238" y="88"/>
                    <a:pt x="226" y="138"/>
                    <a:pt x="263" y="150"/>
                  </a:cubicBezTo>
                  <a:cubicBezTo>
                    <a:pt x="313" y="213"/>
                    <a:pt x="338" y="188"/>
                    <a:pt x="338" y="100"/>
                  </a:cubicBezTo>
                  <a:cubicBezTo>
                    <a:pt x="388" y="100"/>
                    <a:pt x="388" y="25"/>
                    <a:pt x="338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6">
              <a:extLst>
                <a:ext uri="{FF2B5EF4-FFF2-40B4-BE49-F238E27FC236}">
                  <a16:creationId xmlns:a16="http://schemas.microsoft.com/office/drawing/2014/main" id="{3E90FD70-7784-9329-D342-8BB44648565F}"/>
                </a:ext>
              </a:extLst>
            </p:cNvPr>
            <p:cNvSpPr/>
            <p:nvPr/>
          </p:nvSpPr>
          <p:spPr>
            <a:xfrm>
              <a:off x="6888250" y="2270600"/>
              <a:ext cx="60000" cy="237450"/>
            </a:xfrm>
            <a:custGeom>
              <a:avLst/>
              <a:gdLst/>
              <a:ahLst/>
              <a:cxnLst/>
              <a:rect l="l" t="t" r="r" b="b"/>
              <a:pathLst>
                <a:path w="2400" h="9498" extrusionOk="0">
                  <a:moveTo>
                    <a:pt x="2387" y="9448"/>
                  </a:moveTo>
                  <a:cubicBezTo>
                    <a:pt x="1137" y="6136"/>
                    <a:pt x="0" y="3450"/>
                    <a:pt x="2025" y="125"/>
                  </a:cubicBezTo>
                  <a:cubicBezTo>
                    <a:pt x="2062" y="50"/>
                    <a:pt x="1962" y="0"/>
                    <a:pt x="1925" y="63"/>
                  </a:cubicBezTo>
                  <a:cubicBezTo>
                    <a:pt x="975" y="1475"/>
                    <a:pt x="575" y="2750"/>
                    <a:pt x="738" y="4449"/>
                  </a:cubicBezTo>
                  <a:cubicBezTo>
                    <a:pt x="925" y="6386"/>
                    <a:pt x="1637" y="7686"/>
                    <a:pt x="2325" y="9460"/>
                  </a:cubicBezTo>
                  <a:cubicBezTo>
                    <a:pt x="2350" y="9498"/>
                    <a:pt x="2400" y="9485"/>
                    <a:pt x="2387" y="9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6">
              <a:extLst>
                <a:ext uri="{FF2B5EF4-FFF2-40B4-BE49-F238E27FC236}">
                  <a16:creationId xmlns:a16="http://schemas.microsoft.com/office/drawing/2014/main" id="{6B33F4A2-379F-90E0-B35A-0239A3441B15}"/>
                </a:ext>
              </a:extLst>
            </p:cNvPr>
            <p:cNvSpPr/>
            <p:nvPr/>
          </p:nvSpPr>
          <p:spPr>
            <a:xfrm>
              <a:off x="6844200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1962" y="1213"/>
                  </a:moveTo>
                  <a:cubicBezTo>
                    <a:pt x="1875" y="663"/>
                    <a:pt x="1525" y="125"/>
                    <a:pt x="912" y="63"/>
                  </a:cubicBezTo>
                  <a:cubicBezTo>
                    <a:pt x="425" y="0"/>
                    <a:pt x="0" y="375"/>
                    <a:pt x="0" y="875"/>
                  </a:cubicBezTo>
                  <a:cubicBezTo>
                    <a:pt x="0" y="938"/>
                    <a:pt x="113" y="938"/>
                    <a:pt x="113" y="875"/>
                  </a:cubicBezTo>
                  <a:cubicBezTo>
                    <a:pt x="125" y="300"/>
                    <a:pt x="700" y="13"/>
                    <a:pt x="1200" y="250"/>
                  </a:cubicBezTo>
                  <a:cubicBezTo>
                    <a:pt x="1612" y="425"/>
                    <a:pt x="1812" y="813"/>
                    <a:pt x="1900" y="1238"/>
                  </a:cubicBezTo>
                  <a:cubicBezTo>
                    <a:pt x="1912" y="1275"/>
                    <a:pt x="1975" y="1262"/>
                    <a:pt x="1962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6">
              <a:extLst>
                <a:ext uri="{FF2B5EF4-FFF2-40B4-BE49-F238E27FC236}">
                  <a16:creationId xmlns:a16="http://schemas.microsoft.com/office/drawing/2014/main" id="{5E106276-8452-3FBE-CD23-A12FCFDB6077}"/>
                </a:ext>
              </a:extLst>
            </p:cNvPr>
            <p:cNvSpPr/>
            <p:nvPr/>
          </p:nvSpPr>
          <p:spPr>
            <a:xfrm>
              <a:off x="6887300" y="25102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538" y="50"/>
                  </a:moveTo>
                  <a:cubicBezTo>
                    <a:pt x="563" y="675"/>
                    <a:pt x="1" y="1175"/>
                    <a:pt x="226" y="1812"/>
                  </a:cubicBezTo>
                  <a:cubicBezTo>
                    <a:pt x="376" y="2225"/>
                    <a:pt x="776" y="2500"/>
                    <a:pt x="1213" y="2487"/>
                  </a:cubicBezTo>
                  <a:cubicBezTo>
                    <a:pt x="1250" y="2487"/>
                    <a:pt x="1263" y="2425"/>
                    <a:pt x="1225" y="2412"/>
                  </a:cubicBezTo>
                  <a:cubicBezTo>
                    <a:pt x="438" y="2312"/>
                    <a:pt x="126" y="1625"/>
                    <a:pt x="426" y="925"/>
                  </a:cubicBezTo>
                  <a:cubicBezTo>
                    <a:pt x="563" y="650"/>
                    <a:pt x="626" y="350"/>
                    <a:pt x="626" y="50"/>
                  </a:cubicBezTo>
                  <a:cubicBezTo>
                    <a:pt x="626" y="0"/>
                    <a:pt x="538" y="0"/>
                    <a:pt x="538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6">
              <a:extLst>
                <a:ext uri="{FF2B5EF4-FFF2-40B4-BE49-F238E27FC236}">
                  <a16:creationId xmlns:a16="http://schemas.microsoft.com/office/drawing/2014/main" id="{950FCA78-3AD8-523B-8A37-EEC37DBEAEB5}"/>
                </a:ext>
              </a:extLst>
            </p:cNvPr>
            <p:cNvSpPr/>
            <p:nvPr/>
          </p:nvSpPr>
          <p:spPr>
            <a:xfrm>
              <a:off x="6912925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38" y="1112"/>
                  </a:moveTo>
                  <a:cubicBezTo>
                    <a:pt x="338" y="1225"/>
                    <a:pt x="588" y="1062"/>
                    <a:pt x="700" y="775"/>
                  </a:cubicBezTo>
                  <a:cubicBezTo>
                    <a:pt x="788" y="550"/>
                    <a:pt x="863" y="163"/>
                    <a:pt x="613" y="13"/>
                  </a:cubicBezTo>
                  <a:cubicBezTo>
                    <a:pt x="588" y="0"/>
                    <a:pt x="550" y="25"/>
                    <a:pt x="575" y="63"/>
                  </a:cubicBezTo>
                  <a:cubicBezTo>
                    <a:pt x="825" y="387"/>
                    <a:pt x="588" y="1225"/>
                    <a:pt x="63" y="1050"/>
                  </a:cubicBezTo>
                  <a:cubicBezTo>
                    <a:pt x="13" y="1025"/>
                    <a:pt x="0" y="1100"/>
                    <a:pt x="38" y="11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6">
              <a:extLst>
                <a:ext uri="{FF2B5EF4-FFF2-40B4-BE49-F238E27FC236}">
                  <a16:creationId xmlns:a16="http://schemas.microsoft.com/office/drawing/2014/main" id="{B2C0EB1B-147A-8261-C1B3-F810CA36FF8D}"/>
                </a:ext>
              </a:extLst>
            </p:cNvPr>
            <p:cNvSpPr/>
            <p:nvPr/>
          </p:nvSpPr>
          <p:spPr>
            <a:xfrm>
              <a:off x="6775150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162" y="38"/>
                  </a:moveTo>
                  <a:cubicBezTo>
                    <a:pt x="1213" y="825"/>
                    <a:pt x="0" y="1800"/>
                    <a:pt x="300" y="3199"/>
                  </a:cubicBezTo>
                  <a:cubicBezTo>
                    <a:pt x="313" y="3249"/>
                    <a:pt x="400" y="3224"/>
                    <a:pt x="388" y="3174"/>
                  </a:cubicBezTo>
                  <a:cubicBezTo>
                    <a:pt x="200" y="1787"/>
                    <a:pt x="1275" y="900"/>
                    <a:pt x="2225" y="88"/>
                  </a:cubicBezTo>
                  <a:cubicBezTo>
                    <a:pt x="2262" y="63"/>
                    <a:pt x="2200" y="0"/>
                    <a:pt x="216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6">
              <a:extLst>
                <a:ext uri="{FF2B5EF4-FFF2-40B4-BE49-F238E27FC236}">
                  <a16:creationId xmlns:a16="http://schemas.microsoft.com/office/drawing/2014/main" id="{E316A49D-EFFF-4B4E-1CCB-046F44F303D7}"/>
                </a:ext>
              </a:extLst>
            </p:cNvPr>
            <p:cNvSpPr/>
            <p:nvPr/>
          </p:nvSpPr>
          <p:spPr>
            <a:xfrm>
              <a:off x="6867625" y="2553650"/>
              <a:ext cx="15025" cy="30950"/>
            </a:xfrm>
            <a:custGeom>
              <a:avLst/>
              <a:gdLst/>
              <a:ahLst/>
              <a:cxnLst/>
              <a:rect l="l" t="t" r="r" b="b"/>
              <a:pathLst>
                <a:path w="601" h="1238" extrusionOk="0">
                  <a:moveTo>
                    <a:pt x="500" y="63"/>
                  </a:moveTo>
                  <a:cubicBezTo>
                    <a:pt x="475" y="463"/>
                    <a:pt x="313" y="850"/>
                    <a:pt x="25" y="1138"/>
                  </a:cubicBezTo>
                  <a:cubicBezTo>
                    <a:pt x="0" y="1175"/>
                    <a:pt x="38" y="1238"/>
                    <a:pt x="88" y="1213"/>
                  </a:cubicBezTo>
                  <a:cubicBezTo>
                    <a:pt x="250" y="1075"/>
                    <a:pt x="375" y="900"/>
                    <a:pt x="438" y="713"/>
                  </a:cubicBezTo>
                  <a:cubicBezTo>
                    <a:pt x="550" y="513"/>
                    <a:pt x="600" y="288"/>
                    <a:pt x="588" y="63"/>
                  </a:cubicBezTo>
                  <a:cubicBezTo>
                    <a:pt x="588" y="0"/>
                    <a:pt x="488" y="0"/>
                    <a:pt x="48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6">
              <a:extLst>
                <a:ext uri="{FF2B5EF4-FFF2-40B4-BE49-F238E27FC236}">
                  <a16:creationId xmlns:a16="http://schemas.microsoft.com/office/drawing/2014/main" id="{C3C52313-9EAD-B4CF-AC36-CA3B9C024045}"/>
                </a:ext>
              </a:extLst>
            </p:cNvPr>
            <p:cNvSpPr/>
            <p:nvPr/>
          </p:nvSpPr>
          <p:spPr>
            <a:xfrm>
              <a:off x="68613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325" y="1275"/>
                  </a:moveTo>
                  <a:cubicBezTo>
                    <a:pt x="113" y="825"/>
                    <a:pt x="413" y="313"/>
                    <a:pt x="825" y="125"/>
                  </a:cubicBezTo>
                  <a:cubicBezTo>
                    <a:pt x="875" y="100"/>
                    <a:pt x="838" y="0"/>
                    <a:pt x="775" y="25"/>
                  </a:cubicBezTo>
                  <a:cubicBezTo>
                    <a:pt x="300" y="238"/>
                    <a:pt x="0" y="838"/>
                    <a:pt x="238" y="1325"/>
                  </a:cubicBezTo>
                  <a:cubicBezTo>
                    <a:pt x="275" y="1375"/>
                    <a:pt x="350" y="1325"/>
                    <a:pt x="32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6">
              <a:extLst>
                <a:ext uri="{FF2B5EF4-FFF2-40B4-BE49-F238E27FC236}">
                  <a16:creationId xmlns:a16="http://schemas.microsoft.com/office/drawing/2014/main" id="{4106B5EA-BB92-986D-436D-9E0741ED84BA}"/>
                </a:ext>
              </a:extLst>
            </p:cNvPr>
            <p:cNvSpPr/>
            <p:nvPr/>
          </p:nvSpPr>
          <p:spPr>
            <a:xfrm>
              <a:off x="6864175" y="2216250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1813" y="5236"/>
                  </a:moveTo>
                  <a:cubicBezTo>
                    <a:pt x="2125" y="3649"/>
                    <a:pt x="2400" y="212"/>
                    <a:pt x="51" y="0"/>
                  </a:cubicBezTo>
                  <a:cubicBezTo>
                    <a:pt x="1" y="0"/>
                    <a:pt x="1" y="62"/>
                    <a:pt x="51" y="75"/>
                  </a:cubicBezTo>
                  <a:cubicBezTo>
                    <a:pt x="2338" y="375"/>
                    <a:pt x="2038" y="3687"/>
                    <a:pt x="1738" y="5211"/>
                  </a:cubicBezTo>
                  <a:cubicBezTo>
                    <a:pt x="1738" y="5261"/>
                    <a:pt x="1813" y="5286"/>
                    <a:pt x="1813" y="5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6">
              <a:extLst>
                <a:ext uri="{FF2B5EF4-FFF2-40B4-BE49-F238E27FC236}">
                  <a16:creationId xmlns:a16="http://schemas.microsoft.com/office/drawing/2014/main" id="{D46EB366-9769-8001-6C3B-D83FDC035CAE}"/>
                </a:ext>
              </a:extLst>
            </p:cNvPr>
            <p:cNvSpPr/>
            <p:nvPr/>
          </p:nvSpPr>
          <p:spPr>
            <a:xfrm>
              <a:off x="6826700" y="2222800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2587" y="963"/>
                  </a:moveTo>
                  <a:cubicBezTo>
                    <a:pt x="2250" y="288"/>
                    <a:pt x="1425" y="0"/>
                    <a:pt x="788" y="450"/>
                  </a:cubicBezTo>
                  <a:cubicBezTo>
                    <a:pt x="200" y="863"/>
                    <a:pt x="0" y="1925"/>
                    <a:pt x="575" y="2425"/>
                  </a:cubicBezTo>
                  <a:cubicBezTo>
                    <a:pt x="638" y="2462"/>
                    <a:pt x="700" y="2387"/>
                    <a:pt x="650" y="2350"/>
                  </a:cubicBezTo>
                  <a:cubicBezTo>
                    <a:pt x="138" y="1875"/>
                    <a:pt x="300" y="900"/>
                    <a:pt x="838" y="525"/>
                  </a:cubicBezTo>
                  <a:cubicBezTo>
                    <a:pt x="1425" y="125"/>
                    <a:pt x="2237" y="350"/>
                    <a:pt x="2537" y="1000"/>
                  </a:cubicBezTo>
                  <a:cubicBezTo>
                    <a:pt x="2550" y="1038"/>
                    <a:pt x="2600" y="1000"/>
                    <a:pt x="2587" y="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6">
              <a:extLst>
                <a:ext uri="{FF2B5EF4-FFF2-40B4-BE49-F238E27FC236}">
                  <a16:creationId xmlns:a16="http://schemas.microsoft.com/office/drawing/2014/main" id="{633BBAED-6EA9-C26F-0407-05ED0EC69A59}"/>
                </a:ext>
              </a:extLst>
            </p:cNvPr>
            <p:cNvSpPr/>
            <p:nvPr/>
          </p:nvSpPr>
          <p:spPr>
            <a:xfrm>
              <a:off x="6837325" y="2258100"/>
              <a:ext cx="46875" cy="35950"/>
            </a:xfrm>
            <a:custGeom>
              <a:avLst/>
              <a:gdLst/>
              <a:ahLst/>
              <a:cxnLst/>
              <a:rect l="l" t="t" r="r" b="b"/>
              <a:pathLst>
                <a:path w="1875" h="1438" extrusionOk="0">
                  <a:moveTo>
                    <a:pt x="25" y="750"/>
                  </a:moveTo>
                  <a:cubicBezTo>
                    <a:pt x="200" y="1213"/>
                    <a:pt x="738" y="1438"/>
                    <a:pt x="1200" y="1250"/>
                  </a:cubicBezTo>
                  <a:cubicBezTo>
                    <a:pt x="1662" y="1050"/>
                    <a:pt x="1875" y="513"/>
                    <a:pt x="1662" y="51"/>
                  </a:cubicBezTo>
                  <a:cubicBezTo>
                    <a:pt x="1650" y="1"/>
                    <a:pt x="1575" y="38"/>
                    <a:pt x="1587" y="88"/>
                  </a:cubicBezTo>
                  <a:cubicBezTo>
                    <a:pt x="1712" y="513"/>
                    <a:pt x="1587" y="963"/>
                    <a:pt x="1150" y="1150"/>
                  </a:cubicBezTo>
                  <a:cubicBezTo>
                    <a:pt x="738" y="1313"/>
                    <a:pt x="263" y="1125"/>
                    <a:pt x="88" y="713"/>
                  </a:cubicBezTo>
                  <a:cubicBezTo>
                    <a:pt x="63" y="675"/>
                    <a:pt x="0" y="713"/>
                    <a:pt x="25" y="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6">
              <a:extLst>
                <a:ext uri="{FF2B5EF4-FFF2-40B4-BE49-F238E27FC236}">
                  <a16:creationId xmlns:a16="http://schemas.microsoft.com/office/drawing/2014/main" id="{D2080629-E7B1-FF8C-46AA-5787C1EDA685}"/>
                </a:ext>
              </a:extLst>
            </p:cNvPr>
            <p:cNvSpPr/>
            <p:nvPr/>
          </p:nvSpPr>
          <p:spPr>
            <a:xfrm>
              <a:off x="6849500" y="2246850"/>
              <a:ext cx="30650" cy="17200"/>
            </a:xfrm>
            <a:custGeom>
              <a:avLst/>
              <a:gdLst/>
              <a:ahLst/>
              <a:cxnLst/>
              <a:rect l="l" t="t" r="r" b="b"/>
              <a:pathLst>
                <a:path w="1226" h="688" extrusionOk="0">
                  <a:moveTo>
                    <a:pt x="1200" y="638"/>
                  </a:moveTo>
                  <a:cubicBezTo>
                    <a:pt x="1225" y="301"/>
                    <a:pt x="863" y="51"/>
                    <a:pt x="550" y="63"/>
                  </a:cubicBezTo>
                  <a:cubicBezTo>
                    <a:pt x="238" y="63"/>
                    <a:pt x="1" y="338"/>
                    <a:pt x="113" y="626"/>
                  </a:cubicBezTo>
                  <a:cubicBezTo>
                    <a:pt x="138" y="676"/>
                    <a:pt x="213" y="663"/>
                    <a:pt x="201" y="601"/>
                  </a:cubicBezTo>
                  <a:cubicBezTo>
                    <a:pt x="13" y="1"/>
                    <a:pt x="1163" y="51"/>
                    <a:pt x="1125" y="638"/>
                  </a:cubicBezTo>
                  <a:cubicBezTo>
                    <a:pt x="1125" y="688"/>
                    <a:pt x="1200" y="688"/>
                    <a:pt x="1200" y="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6">
              <a:extLst>
                <a:ext uri="{FF2B5EF4-FFF2-40B4-BE49-F238E27FC236}">
                  <a16:creationId xmlns:a16="http://schemas.microsoft.com/office/drawing/2014/main" id="{04B60DEF-19DC-4745-014F-76447042EB34}"/>
                </a:ext>
              </a:extLst>
            </p:cNvPr>
            <p:cNvSpPr/>
            <p:nvPr/>
          </p:nvSpPr>
          <p:spPr>
            <a:xfrm>
              <a:off x="6819200" y="2492725"/>
              <a:ext cx="71575" cy="55025"/>
            </a:xfrm>
            <a:custGeom>
              <a:avLst/>
              <a:gdLst/>
              <a:ahLst/>
              <a:cxnLst/>
              <a:rect l="l" t="t" r="r" b="b"/>
              <a:pathLst>
                <a:path w="2863" h="2201" extrusionOk="0">
                  <a:moveTo>
                    <a:pt x="2787" y="1750"/>
                  </a:moveTo>
                  <a:cubicBezTo>
                    <a:pt x="1463" y="2100"/>
                    <a:pt x="375" y="1288"/>
                    <a:pt x="50" y="26"/>
                  </a:cubicBezTo>
                  <a:cubicBezTo>
                    <a:pt x="50" y="1"/>
                    <a:pt x="0" y="1"/>
                    <a:pt x="0" y="26"/>
                  </a:cubicBezTo>
                  <a:cubicBezTo>
                    <a:pt x="100" y="1425"/>
                    <a:pt x="1538" y="2200"/>
                    <a:pt x="2812" y="1813"/>
                  </a:cubicBezTo>
                  <a:cubicBezTo>
                    <a:pt x="2862" y="1800"/>
                    <a:pt x="2837" y="1725"/>
                    <a:pt x="2787" y="1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6">
              <a:extLst>
                <a:ext uri="{FF2B5EF4-FFF2-40B4-BE49-F238E27FC236}">
                  <a16:creationId xmlns:a16="http://schemas.microsoft.com/office/drawing/2014/main" id="{853B9E57-A3E2-F5B9-0BF2-5782FB23E4B3}"/>
                </a:ext>
              </a:extLst>
            </p:cNvPr>
            <p:cNvSpPr/>
            <p:nvPr/>
          </p:nvSpPr>
          <p:spPr>
            <a:xfrm>
              <a:off x="6793275" y="2835125"/>
              <a:ext cx="104675" cy="111575"/>
            </a:xfrm>
            <a:custGeom>
              <a:avLst/>
              <a:gdLst/>
              <a:ahLst/>
              <a:cxnLst/>
              <a:rect l="l" t="t" r="r" b="b"/>
              <a:pathLst>
                <a:path w="4187" h="4463" extrusionOk="0">
                  <a:moveTo>
                    <a:pt x="3999" y="2663"/>
                  </a:moveTo>
                  <a:cubicBezTo>
                    <a:pt x="4187" y="1213"/>
                    <a:pt x="2737" y="38"/>
                    <a:pt x="1387" y="751"/>
                  </a:cubicBezTo>
                  <a:cubicBezTo>
                    <a:pt x="0" y="1488"/>
                    <a:pt x="225" y="3425"/>
                    <a:pt x="1162" y="4437"/>
                  </a:cubicBezTo>
                  <a:cubicBezTo>
                    <a:pt x="1187" y="4462"/>
                    <a:pt x="1237" y="4425"/>
                    <a:pt x="1212" y="4387"/>
                  </a:cubicBezTo>
                  <a:cubicBezTo>
                    <a:pt x="563" y="3488"/>
                    <a:pt x="125" y="2013"/>
                    <a:pt x="1062" y="1138"/>
                  </a:cubicBezTo>
                  <a:cubicBezTo>
                    <a:pt x="2275" y="1"/>
                    <a:pt x="4087" y="1088"/>
                    <a:pt x="3899" y="2663"/>
                  </a:cubicBezTo>
                  <a:cubicBezTo>
                    <a:pt x="3887" y="2738"/>
                    <a:pt x="3999" y="2725"/>
                    <a:pt x="4012" y="26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6">
              <a:extLst>
                <a:ext uri="{FF2B5EF4-FFF2-40B4-BE49-F238E27FC236}">
                  <a16:creationId xmlns:a16="http://schemas.microsoft.com/office/drawing/2014/main" id="{8D443644-38B4-D7BD-033B-B3088643CEB3}"/>
                </a:ext>
              </a:extLst>
            </p:cNvPr>
            <p:cNvSpPr/>
            <p:nvPr/>
          </p:nvSpPr>
          <p:spPr>
            <a:xfrm>
              <a:off x="6818575" y="2941350"/>
              <a:ext cx="146550" cy="263725"/>
            </a:xfrm>
            <a:custGeom>
              <a:avLst/>
              <a:gdLst/>
              <a:ahLst/>
              <a:cxnLst/>
              <a:rect l="l" t="t" r="r" b="b"/>
              <a:pathLst>
                <a:path w="5862" h="10549" extrusionOk="0">
                  <a:moveTo>
                    <a:pt x="38" y="101"/>
                  </a:moveTo>
                  <a:cubicBezTo>
                    <a:pt x="1700" y="1313"/>
                    <a:pt x="3812" y="2425"/>
                    <a:pt x="4737" y="4325"/>
                  </a:cubicBezTo>
                  <a:cubicBezTo>
                    <a:pt x="5586" y="6087"/>
                    <a:pt x="5761" y="8849"/>
                    <a:pt x="4562" y="10486"/>
                  </a:cubicBezTo>
                  <a:cubicBezTo>
                    <a:pt x="4537" y="10511"/>
                    <a:pt x="4587" y="10548"/>
                    <a:pt x="4612" y="10523"/>
                  </a:cubicBezTo>
                  <a:cubicBezTo>
                    <a:pt x="5861" y="9086"/>
                    <a:pt x="5724" y="6587"/>
                    <a:pt x="5137" y="4875"/>
                  </a:cubicBezTo>
                  <a:cubicBezTo>
                    <a:pt x="4349" y="2550"/>
                    <a:pt x="1950" y="1363"/>
                    <a:pt x="75" y="26"/>
                  </a:cubicBezTo>
                  <a:cubicBezTo>
                    <a:pt x="38" y="1"/>
                    <a:pt x="0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6">
              <a:extLst>
                <a:ext uri="{FF2B5EF4-FFF2-40B4-BE49-F238E27FC236}">
                  <a16:creationId xmlns:a16="http://schemas.microsoft.com/office/drawing/2014/main" id="{C8D878BE-EFB3-B811-C700-2DCA4DE66E1F}"/>
                </a:ext>
              </a:extLst>
            </p:cNvPr>
            <p:cNvSpPr/>
            <p:nvPr/>
          </p:nvSpPr>
          <p:spPr>
            <a:xfrm>
              <a:off x="6841075" y="3137250"/>
              <a:ext cx="84375" cy="100925"/>
            </a:xfrm>
            <a:custGeom>
              <a:avLst/>
              <a:gdLst/>
              <a:ahLst/>
              <a:cxnLst/>
              <a:rect l="l" t="t" r="r" b="b"/>
              <a:pathLst>
                <a:path w="3375" h="4037" extrusionOk="0">
                  <a:moveTo>
                    <a:pt x="3299" y="2875"/>
                  </a:moveTo>
                  <a:cubicBezTo>
                    <a:pt x="2362" y="3412"/>
                    <a:pt x="987" y="3537"/>
                    <a:pt x="438" y="2375"/>
                  </a:cubicBezTo>
                  <a:cubicBezTo>
                    <a:pt x="313" y="2100"/>
                    <a:pt x="275" y="1787"/>
                    <a:pt x="325" y="1487"/>
                  </a:cubicBezTo>
                  <a:cubicBezTo>
                    <a:pt x="325" y="1412"/>
                    <a:pt x="313" y="1325"/>
                    <a:pt x="325" y="1250"/>
                  </a:cubicBezTo>
                  <a:cubicBezTo>
                    <a:pt x="450" y="488"/>
                    <a:pt x="650" y="513"/>
                    <a:pt x="1175" y="450"/>
                  </a:cubicBezTo>
                  <a:cubicBezTo>
                    <a:pt x="2075" y="338"/>
                    <a:pt x="2425" y="938"/>
                    <a:pt x="2275" y="1725"/>
                  </a:cubicBezTo>
                  <a:cubicBezTo>
                    <a:pt x="2162" y="2300"/>
                    <a:pt x="1875" y="2600"/>
                    <a:pt x="1462" y="3000"/>
                  </a:cubicBezTo>
                  <a:cubicBezTo>
                    <a:pt x="1150" y="3299"/>
                    <a:pt x="825" y="3549"/>
                    <a:pt x="800" y="3999"/>
                  </a:cubicBezTo>
                  <a:cubicBezTo>
                    <a:pt x="800" y="4024"/>
                    <a:pt x="850" y="4037"/>
                    <a:pt x="850" y="3999"/>
                  </a:cubicBezTo>
                  <a:cubicBezTo>
                    <a:pt x="950" y="3287"/>
                    <a:pt x="1862" y="2900"/>
                    <a:pt x="2225" y="2312"/>
                  </a:cubicBezTo>
                  <a:cubicBezTo>
                    <a:pt x="2525" y="1875"/>
                    <a:pt x="2575" y="1325"/>
                    <a:pt x="2362" y="850"/>
                  </a:cubicBezTo>
                  <a:cubicBezTo>
                    <a:pt x="2025" y="113"/>
                    <a:pt x="887" y="0"/>
                    <a:pt x="400" y="650"/>
                  </a:cubicBezTo>
                  <a:cubicBezTo>
                    <a:pt x="0" y="1163"/>
                    <a:pt x="138" y="2237"/>
                    <a:pt x="500" y="2725"/>
                  </a:cubicBezTo>
                  <a:cubicBezTo>
                    <a:pt x="1200" y="3662"/>
                    <a:pt x="2450" y="3462"/>
                    <a:pt x="3337" y="2950"/>
                  </a:cubicBezTo>
                  <a:cubicBezTo>
                    <a:pt x="3374" y="2912"/>
                    <a:pt x="3337" y="2850"/>
                    <a:pt x="3299" y="2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6">
              <a:extLst>
                <a:ext uri="{FF2B5EF4-FFF2-40B4-BE49-F238E27FC236}">
                  <a16:creationId xmlns:a16="http://schemas.microsoft.com/office/drawing/2014/main" id="{F8E303D8-D3C8-8745-55C4-A62A04BF8F81}"/>
                </a:ext>
              </a:extLst>
            </p:cNvPr>
            <p:cNvSpPr/>
            <p:nvPr/>
          </p:nvSpPr>
          <p:spPr>
            <a:xfrm>
              <a:off x="6857325" y="3245025"/>
              <a:ext cx="13750" cy="55325"/>
            </a:xfrm>
            <a:custGeom>
              <a:avLst/>
              <a:gdLst/>
              <a:ahLst/>
              <a:cxnLst/>
              <a:rect l="l" t="t" r="r" b="b"/>
              <a:pathLst>
                <a:path w="550" h="2213" extrusionOk="0">
                  <a:moveTo>
                    <a:pt x="75" y="51"/>
                  </a:moveTo>
                  <a:cubicBezTo>
                    <a:pt x="0" y="738"/>
                    <a:pt x="63" y="1588"/>
                    <a:pt x="475" y="2188"/>
                  </a:cubicBezTo>
                  <a:cubicBezTo>
                    <a:pt x="500" y="2213"/>
                    <a:pt x="550" y="2200"/>
                    <a:pt x="537" y="2163"/>
                  </a:cubicBezTo>
                  <a:cubicBezTo>
                    <a:pt x="300" y="1438"/>
                    <a:pt x="75" y="825"/>
                    <a:pt x="150" y="51"/>
                  </a:cubicBezTo>
                  <a:cubicBezTo>
                    <a:pt x="150" y="1"/>
                    <a:pt x="87" y="1"/>
                    <a:pt x="7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6">
              <a:extLst>
                <a:ext uri="{FF2B5EF4-FFF2-40B4-BE49-F238E27FC236}">
                  <a16:creationId xmlns:a16="http://schemas.microsoft.com/office/drawing/2014/main" id="{70B3CEAE-4E0B-3224-026A-510E5EC5F3FD}"/>
                </a:ext>
              </a:extLst>
            </p:cNvPr>
            <p:cNvSpPr/>
            <p:nvPr/>
          </p:nvSpPr>
          <p:spPr>
            <a:xfrm>
              <a:off x="6805150" y="2972925"/>
              <a:ext cx="96550" cy="81550"/>
            </a:xfrm>
            <a:custGeom>
              <a:avLst/>
              <a:gdLst/>
              <a:ahLst/>
              <a:cxnLst/>
              <a:rect l="l" t="t" r="r" b="b"/>
              <a:pathLst>
                <a:path w="3862" h="3262" extrusionOk="0">
                  <a:moveTo>
                    <a:pt x="3824" y="1025"/>
                  </a:moveTo>
                  <a:cubicBezTo>
                    <a:pt x="3187" y="475"/>
                    <a:pt x="2362" y="0"/>
                    <a:pt x="1487" y="187"/>
                  </a:cubicBezTo>
                  <a:cubicBezTo>
                    <a:pt x="662" y="375"/>
                    <a:pt x="50" y="1175"/>
                    <a:pt x="25" y="2012"/>
                  </a:cubicBezTo>
                  <a:cubicBezTo>
                    <a:pt x="0" y="2587"/>
                    <a:pt x="375" y="3262"/>
                    <a:pt x="1037" y="3187"/>
                  </a:cubicBezTo>
                  <a:cubicBezTo>
                    <a:pt x="1387" y="3149"/>
                    <a:pt x="1812" y="2799"/>
                    <a:pt x="1437" y="2512"/>
                  </a:cubicBezTo>
                  <a:cubicBezTo>
                    <a:pt x="1387" y="2487"/>
                    <a:pt x="1350" y="2549"/>
                    <a:pt x="1387" y="2587"/>
                  </a:cubicBezTo>
                  <a:cubicBezTo>
                    <a:pt x="562" y="3012"/>
                    <a:pt x="138" y="2862"/>
                    <a:pt x="125" y="2124"/>
                  </a:cubicBezTo>
                  <a:cubicBezTo>
                    <a:pt x="125" y="1812"/>
                    <a:pt x="200" y="1500"/>
                    <a:pt x="362" y="1225"/>
                  </a:cubicBezTo>
                  <a:cubicBezTo>
                    <a:pt x="562" y="787"/>
                    <a:pt x="950" y="462"/>
                    <a:pt x="1412" y="325"/>
                  </a:cubicBezTo>
                  <a:cubicBezTo>
                    <a:pt x="2299" y="88"/>
                    <a:pt x="3124" y="550"/>
                    <a:pt x="3787" y="1075"/>
                  </a:cubicBezTo>
                  <a:cubicBezTo>
                    <a:pt x="3824" y="1087"/>
                    <a:pt x="3862" y="1050"/>
                    <a:pt x="3837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6">
              <a:extLst>
                <a:ext uri="{FF2B5EF4-FFF2-40B4-BE49-F238E27FC236}">
                  <a16:creationId xmlns:a16="http://schemas.microsoft.com/office/drawing/2014/main" id="{F98B3672-B09F-18EA-2C1A-76CA8DB43D86}"/>
                </a:ext>
              </a:extLst>
            </p:cNvPr>
            <p:cNvSpPr/>
            <p:nvPr/>
          </p:nvSpPr>
          <p:spPr>
            <a:xfrm>
              <a:off x="6762350" y="2958850"/>
              <a:ext cx="110600" cy="22825"/>
            </a:xfrm>
            <a:custGeom>
              <a:avLst/>
              <a:gdLst/>
              <a:ahLst/>
              <a:cxnLst/>
              <a:rect l="l" t="t" r="r" b="b"/>
              <a:pathLst>
                <a:path w="4424" h="913" extrusionOk="0">
                  <a:moveTo>
                    <a:pt x="4399" y="825"/>
                  </a:moveTo>
                  <a:cubicBezTo>
                    <a:pt x="3874" y="376"/>
                    <a:pt x="3187" y="251"/>
                    <a:pt x="2524" y="176"/>
                  </a:cubicBezTo>
                  <a:cubicBezTo>
                    <a:pt x="1700" y="88"/>
                    <a:pt x="725" y="1"/>
                    <a:pt x="38" y="526"/>
                  </a:cubicBezTo>
                  <a:cubicBezTo>
                    <a:pt x="0" y="551"/>
                    <a:pt x="25" y="601"/>
                    <a:pt x="63" y="588"/>
                  </a:cubicBezTo>
                  <a:cubicBezTo>
                    <a:pt x="1187" y="1"/>
                    <a:pt x="3324" y="38"/>
                    <a:pt x="4324" y="875"/>
                  </a:cubicBezTo>
                  <a:cubicBezTo>
                    <a:pt x="4374" y="913"/>
                    <a:pt x="4424" y="863"/>
                    <a:pt x="4386" y="8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6">
              <a:extLst>
                <a:ext uri="{FF2B5EF4-FFF2-40B4-BE49-F238E27FC236}">
                  <a16:creationId xmlns:a16="http://schemas.microsoft.com/office/drawing/2014/main" id="{A06898D9-754D-4FE2-B4B8-474DDE9D4CC4}"/>
                </a:ext>
              </a:extLst>
            </p:cNvPr>
            <p:cNvSpPr/>
            <p:nvPr/>
          </p:nvSpPr>
          <p:spPr>
            <a:xfrm>
              <a:off x="675110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450" y="126"/>
                  </a:moveTo>
                  <a:cubicBezTo>
                    <a:pt x="488" y="213"/>
                    <a:pt x="463" y="313"/>
                    <a:pt x="400" y="388"/>
                  </a:cubicBezTo>
                  <a:cubicBezTo>
                    <a:pt x="338" y="450"/>
                    <a:pt x="238" y="475"/>
                    <a:pt x="150" y="463"/>
                  </a:cubicBezTo>
                  <a:cubicBezTo>
                    <a:pt x="125" y="450"/>
                    <a:pt x="88" y="438"/>
                    <a:pt x="63" y="425"/>
                  </a:cubicBezTo>
                  <a:cubicBezTo>
                    <a:pt x="38" y="388"/>
                    <a:pt x="25" y="350"/>
                    <a:pt x="25" y="313"/>
                  </a:cubicBezTo>
                  <a:cubicBezTo>
                    <a:pt x="0" y="188"/>
                    <a:pt x="63" y="63"/>
                    <a:pt x="175" y="13"/>
                  </a:cubicBezTo>
                  <a:cubicBezTo>
                    <a:pt x="313" y="1"/>
                    <a:pt x="425" y="101"/>
                    <a:pt x="425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6">
              <a:extLst>
                <a:ext uri="{FF2B5EF4-FFF2-40B4-BE49-F238E27FC236}">
                  <a16:creationId xmlns:a16="http://schemas.microsoft.com/office/drawing/2014/main" id="{2CD8CD06-5AC3-FD0A-8B21-5F49EA149F51}"/>
                </a:ext>
              </a:extLst>
            </p:cNvPr>
            <p:cNvSpPr/>
            <p:nvPr/>
          </p:nvSpPr>
          <p:spPr>
            <a:xfrm>
              <a:off x="6748600" y="2965425"/>
              <a:ext cx="17200" cy="22200"/>
            </a:xfrm>
            <a:custGeom>
              <a:avLst/>
              <a:gdLst/>
              <a:ahLst/>
              <a:cxnLst/>
              <a:rect l="l" t="t" r="r" b="b"/>
              <a:pathLst>
                <a:path w="688" h="888" extrusionOk="0">
                  <a:moveTo>
                    <a:pt x="475" y="300"/>
                  </a:moveTo>
                  <a:cubicBezTo>
                    <a:pt x="450" y="587"/>
                    <a:pt x="375" y="637"/>
                    <a:pt x="275" y="462"/>
                  </a:cubicBezTo>
                  <a:cubicBezTo>
                    <a:pt x="100" y="300"/>
                    <a:pt x="163" y="288"/>
                    <a:pt x="488" y="413"/>
                  </a:cubicBezTo>
                  <a:cubicBezTo>
                    <a:pt x="488" y="450"/>
                    <a:pt x="575" y="438"/>
                    <a:pt x="575" y="400"/>
                  </a:cubicBezTo>
                  <a:cubicBezTo>
                    <a:pt x="575" y="0"/>
                    <a:pt x="0" y="88"/>
                    <a:pt x="63" y="487"/>
                  </a:cubicBezTo>
                  <a:cubicBezTo>
                    <a:pt x="125" y="887"/>
                    <a:pt x="687" y="650"/>
                    <a:pt x="600" y="275"/>
                  </a:cubicBezTo>
                  <a:cubicBezTo>
                    <a:pt x="575" y="200"/>
                    <a:pt x="475" y="238"/>
                    <a:pt x="475" y="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6">
              <a:extLst>
                <a:ext uri="{FF2B5EF4-FFF2-40B4-BE49-F238E27FC236}">
                  <a16:creationId xmlns:a16="http://schemas.microsoft.com/office/drawing/2014/main" id="{DBD316DF-E1C4-03A9-9F4A-7D22093CA555}"/>
                </a:ext>
              </a:extLst>
            </p:cNvPr>
            <p:cNvSpPr/>
            <p:nvPr/>
          </p:nvSpPr>
          <p:spPr>
            <a:xfrm>
              <a:off x="6927925" y="3207225"/>
              <a:ext cx="3450" cy="2850"/>
            </a:xfrm>
            <a:custGeom>
              <a:avLst/>
              <a:gdLst/>
              <a:ahLst/>
              <a:cxnLst/>
              <a:rect l="l" t="t" r="r" b="b"/>
              <a:pathLst>
                <a:path w="138" h="114" extrusionOk="0">
                  <a:moveTo>
                    <a:pt x="63" y="13"/>
                  </a:moveTo>
                  <a:lnTo>
                    <a:pt x="38" y="26"/>
                  </a:lnTo>
                  <a:cubicBezTo>
                    <a:pt x="0" y="38"/>
                    <a:pt x="0" y="76"/>
                    <a:pt x="38" y="88"/>
                  </a:cubicBezTo>
                  <a:lnTo>
                    <a:pt x="63" y="101"/>
                  </a:lnTo>
                  <a:cubicBezTo>
                    <a:pt x="125" y="113"/>
                    <a:pt x="138" y="1"/>
                    <a:pt x="6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6">
              <a:extLst>
                <a:ext uri="{FF2B5EF4-FFF2-40B4-BE49-F238E27FC236}">
                  <a16:creationId xmlns:a16="http://schemas.microsoft.com/office/drawing/2014/main" id="{A2F91E1E-5A82-2609-E76B-D04A47A9CBEA}"/>
                </a:ext>
              </a:extLst>
            </p:cNvPr>
            <p:cNvSpPr/>
            <p:nvPr/>
          </p:nvSpPr>
          <p:spPr>
            <a:xfrm>
              <a:off x="6870125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" y="138"/>
                  </a:moveTo>
                  <a:cubicBezTo>
                    <a:pt x="313" y="225"/>
                    <a:pt x="425" y="662"/>
                    <a:pt x="475" y="887"/>
                  </a:cubicBezTo>
                  <a:cubicBezTo>
                    <a:pt x="513" y="1125"/>
                    <a:pt x="500" y="1375"/>
                    <a:pt x="463" y="1625"/>
                  </a:cubicBezTo>
                  <a:cubicBezTo>
                    <a:pt x="463" y="1675"/>
                    <a:pt x="550" y="1687"/>
                    <a:pt x="563" y="1637"/>
                  </a:cubicBezTo>
                  <a:cubicBezTo>
                    <a:pt x="700" y="1175"/>
                    <a:pt x="625" y="225"/>
                    <a:pt x="100" y="25"/>
                  </a:cubicBezTo>
                  <a:cubicBezTo>
                    <a:pt x="25" y="0"/>
                    <a:pt x="0" y="113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6">
              <a:extLst>
                <a:ext uri="{FF2B5EF4-FFF2-40B4-BE49-F238E27FC236}">
                  <a16:creationId xmlns:a16="http://schemas.microsoft.com/office/drawing/2014/main" id="{19340F3E-C6BC-3862-1112-CC94B001DDBE}"/>
                </a:ext>
              </a:extLst>
            </p:cNvPr>
            <p:cNvSpPr/>
            <p:nvPr/>
          </p:nvSpPr>
          <p:spPr>
            <a:xfrm>
              <a:off x="6865425" y="3297825"/>
              <a:ext cx="19725" cy="42200"/>
            </a:xfrm>
            <a:custGeom>
              <a:avLst/>
              <a:gdLst/>
              <a:ahLst/>
              <a:cxnLst/>
              <a:rect l="l" t="t" r="r" b="b"/>
              <a:pathLst>
                <a:path w="789" h="1688" extrusionOk="0">
                  <a:moveTo>
                    <a:pt x="751" y="1575"/>
                  </a:moveTo>
                  <a:cubicBezTo>
                    <a:pt x="376" y="1175"/>
                    <a:pt x="188" y="625"/>
                    <a:pt x="238" y="88"/>
                  </a:cubicBezTo>
                  <a:cubicBezTo>
                    <a:pt x="238" y="26"/>
                    <a:pt x="163" y="1"/>
                    <a:pt x="151" y="63"/>
                  </a:cubicBezTo>
                  <a:cubicBezTo>
                    <a:pt x="1" y="563"/>
                    <a:pt x="313" y="1288"/>
                    <a:pt x="676" y="1638"/>
                  </a:cubicBezTo>
                  <a:cubicBezTo>
                    <a:pt x="726" y="1688"/>
                    <a:pt x="788" y="1613"/>
                    <a:pt x="751" y="1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6">
              <a:extLst>
                <a:ext uri="{FF2B5EF4-FFF2-40B4-BE49-F238E27FC236}">
                  <a16:creationId xmlns:a16="http://schemas.microsoft.com/office/drawing/2014/main" id="{1CE4D963-D8A0-0C73-2F4E-E7CEEBF48E3D}"/>
                </a:ext>
              </a:extLst>
            </p:cNvPr>
            <p:cNvSpPr/>
            <p:nvPr/>
          </p:nvSpPr>
          <p:spPr>
            <a:xfrm>
              <a:off x="6831375" y="3237525"/>
              <a:ext cx="30025" cy="33150"/>
            </a:xfrm>
            <a:custGeom>
              <a:avLst/>
              <a:gdLst/>
              <a:ahLst/>
              <a:cxnLst/>
              <a:rect l="l" t="t" r="r" b="b"/>
              <a:pathLst>
                <a:path w="1201" h="1326" extrusionOk="0">
                  <a:moveTo>
                    <a:pt x="1101" y="51"/>
                  </a:moveTo>
                  <a:cubicBezTo>
                    <a:pt x="1125" y="363"/>
                    <a:pt x="951" y="613"/>
                    <a:pt x="763" y="863"/>
                  </a:cubicBezTo>
                  <a:cubicBezTo>
                    <a:pt x="588" y="1088"/>
                    <a:pt x="326" y="1225"/>
                    <a:pt x="38" y="1250"/>
                  </a:cubicBezTo>
                  <a:cubicBezTo>
                    <a:pt x="1" y="1250"/>
                    <a:pt x="13" y="1325"/>
                    <a:pt x="51" y="1325"/>
                  </a:cubicBezTo>
                  <a:cubicBezTo>
                    <a:pt x="351" y="1313"/>
                    <a:pt x="638" y="1163"/>
                    <a:pt x="813" y="913"/>
                  </a:cubicBezTo>
                  <a:cubicBezTo>
                    <a:pt x="1013" y="663"/>
                    <a:pt x="1200" y="388"/>
                    <a:pt x="1188" y="51"/>
                  </a:cubicBezTo>
                  <a:cubicBezTo>
                    <a:pt x="1188" y="1"/>
                    <a:pt x="1101" y="1"/>
                    <a:pt x="11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6">
              <a:extLst>
                <a:ext uri="{FF2B5EF4-FFF2-40B4-BE49-F238E27FC236}">
                  <a16:creationId xmlns:a16="http://schemas.microsoft.com/office/drawing/2014/main" id="{85E722FA-2A39-BFE0-3BE2-551B3F31EEE7}"/>
                </a:ext>
              </a:extLst>
            </p:cNvPr>
            <p:cNvSpPr/>
            <p:nvPr/>
          </p:nvSpPr>
          <p:spPr>
            <a:xfrm>
              <a:off x="6831700" y="3237850"/>
              <a:ext cx="29075" cy="33125"/>
            </a:xfrm>
            <a:custGeom>
              <a:avLst/>
              <a:gdLst/>
              <a:ahLst/>
              <a:cxnLst/>
              <a:rect l="l" t="t" r="r" b="b"/>
              <a:pathLst>
                <a:path w="1163" h="1325" extrusionOk="0">
                  <a:moveTo>
                    <a:pt x="75" y="1275"/>
                  </a:moveTo>
                  <a:cubicBezTo>
                    <a:pt x="150" y="1012"/>
                    <a:pt x="288" y="763"/>
                    <a:pt x="463" y="538"/>
                  </a:cubicBezTo>
                  <a:cubicBezTo>
                    <a:pt x="638" y="313"/>
                    <a:pt x="875" y="250"/>
                    <a:pt x="1112" y="113"/>
                  </a:cubicBezTo>
                  <a:cubicBezTo>
                    <a:pt x="1162" y="75"/>
                    <a:pt x="1125" y="0"/>
                    <a:pt x="1063" y="13"/>
                  </a:cubicBezTo>
                  <a:cubicBezTo>
                    <a:pt x="488" y="125"/>
                    <a:pt x="88" y="700"/>
                    <a:pt x="0" y="1262"/>
                  </a:cubicBezTo>
                  <a:cubicBezTo>
                    <a:pt x="0" y="1300"/>
                    <a:pt x="63" y="1325"/>
                    <a:pt x="75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6">
              <a:extLst>
                <a:ext uri="{FF2B5EF4-FFF2-40B4-BE49-F238E27FC236}">
                  <a16:creationId xmlns:a16="http://schemas.microsoft.com/office/drawing/2014/main" id="{B9D5FAFD-949C-9492-A099-B663E4FCD499}"/>
                </a:ext>
              </a:extLst>
            </p:cNvPr>
            <p:cNvSpPr/>
            <p:nvPr/>
          </p:nvSpPr>
          <p:spPr>
            <a:xfrm>
              <a:off x="6767025" y="2929475"/>
              <a:ext cx="86575" cy="38475"/>
            </a:xfrm>
            <a:custGeom>
              <a:avLst/>
              <a:gdLst/>
              <a:ahLst/>
              <a:cxnLst/>
              <a:rect l="l" t="t" r="r" b="b"/>
              <a:pathLst>
                <a:path w="3463" h="1539" extrusionOk="0">
                  <a:moveTo>
                    <a:pt x="3425" y="1451"/>
                  </a:moveTo>
                  <a:cubicBezTo>
                    <a:pt x="2437" y="713"/>
                    <a:pt x="1288" y="226"/>
                    <a:pt x="88" y="13"/>
                  </a:cubicBezTo>
                  <a:cubicBezTo>
                    <a:pt x="25" y="1"/>
                    <a:pt x="0" y="88"/>
                    <a:pt x="50" y="101"/>
                  </a:cubicBezTo>
                  <a:cubicBezTo>
                    <a:pt x="1250" y="326"/>
                    <a:pt x="2387" y="801"/>
                    <a:pt x="3387" y="1513"/>
                  </a:cubicBezTo>
                  <a:cubicBezTo>
                    <a:pt x="3425" y="1538"/>
                    <a:pt x="3462" y="1476"/>
                    <a:pt x="3425" y="1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6">
              <a:extLst>
                <a:ext uri="{FF2B5EF4-FFF2-40B4-BE49-F238E27FC236}">
                  <a16:creationId xmlns:a16="http://schemas.microsoft.com/office/drawing/2014/main" id="{E52E4BEF-6F19-3F71-1974-958026065BCD}"/>
                </a:ext>
              </a:extLst>
            </p:cNvPr>
            <p:cNvSpPr/>
            <p:nvPr/>
          </p:nvSpPr>
          <p:spPr>
            <a:xfrm>
              <a:off x="6752650" y="2919175"/>
              <a:ext cx="16575" cy="17825"/>
            </a:xfrm>
            <a:custGeom>
              <a:avLst/>
              <a:gdLst/>
              <a:ahLst/>
              <a:cxnLst/>
              <a:rect l="l" t="t" r="r" b="b"/>
              <a:pathLst>
                <a:path w="663" h="713" extrusionOk="0">
                  <a:moveTo>
                    <a:pt x="525" y="463"/>
                  </a:moveTo>
                  <a:cubicBezTo>
                    <a:pt x="488" y="363"/>
                    <a:pt x="488" y="351"/>
                    <a:pt x="500" y="425"/>
                  </a:cubicBezTo>
                  <a:cubicBezTo>
                    <a:pt x="500" y="463"/>
                    <a:pt x="500" y="500"/>
                    <a:pt x="500" y="538"/>
                  </a:cubicBezTo>
                  <a:cubicBezTo>
                    <a:pt x="500" y="575"/>
                    <a:pt x="550" y="600"/>
                    <a:pt x="563" y="563"/>
                  </a:cubicBezTo>
                  <a:cubicBezTo>
                    <a:pt x="663" y="338"/>
                    <a:pt x="438" y="1"/>
                    <a:pt x="213" y="238"/>
                  </a:cubicBezTo>
                  <a:cubicBezTo>
                    <a:pt x="1" y="488"/>
                    <a:pt x="376" y="713"/>
                    <a:pt x="575" y="525"/>
                  </a:cubicBezTo>
                  <a:cubicBezTo>
                    <a:pt x="625" y="488"/>
                    <a:pt x="563" y="425"/>
                    <a:pt x="513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>
              <a:extLst>
                <a:ext uri="{FF2B5EF4-FFF2-40B4-BE49-F238E27FC236}">
                  <a16:creationId xmlns:a16="http://schemas.microsoft.com/office/drawing/2014/main" id="{5566E8CD-EB58-79FF-C327-AEB216D6E7C8}"/>
                </a:ext>
              </a:extLst>
            </p:cNvPr>
            <p:cNvSpPr/>
            <p:nvPr/>
          </p:nvSpPr>
          <p:spPr>
            <a:xfrm>
              <a:off x="6783275" y="2974800"/>
              <a:ext cx="81875" cy="30325"/>
            </a:xfrm>
            <a:custGeom>
              <a:avLst/>
              <a:gdLst/>
              <a:ahLst/>
              <a:cxnLst/>
              <a:rect l="l" t="t" r="r" b="b"/>
              <a:pathLst>
                <a:path w="3275" h="1213" extrusionOk="0">
                  <a:moveTo>
                    <a:pt x="3212" y="137"/>
                  </a:moveTo>
                  <a:cubicBezTo>
                    <a:pt x="2112" y="0"/>
                    <a:pt x="738" y="225"/>
                    <a:pt x="13" y="1150"/>
                  </a:cubicBezTo>
                  <a:cubicBezTo>
                    <a:pt x="0" y="1187"/>
                    <a:pt x="25" y="1212"/>
                    <a:pt x="63" y="1200"/>
                  </a:cubicBezTo>
                  <a:cubicBezTo>
                    <a:pt x="1000" y="412"/>
                    <a:pt x="2000" y="87"/>
                    <a:pt x="3212" y="225"/>
                  </a:cubicBezTo>
                  <a:cubicBezTo>
                    <a:pt x="3274" y="225"/>
                    <a:pt x="3274" y="137"/>
                    <a:pt x="3212" y="1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>
              <a:extLst>
                <a:ext uri="{FF2B5EF4-FFF2-40B4-BE49-F238E27FC236}">
                  <a16:creationId xmlns:a16="http://schemas.microsoft.com/office/drawing/2014/main" id="{ED0A27D2-E436-34CD-F1FD-A569BCB5049F}"/>
                </a:ext>
              </a:extLst>
            </p:cNvPr>
            <p:cNvSpPr/>
            <p:nvPr/>
          </p:nvSpPr>
          <p:spPr>
            <a:xfrm>
              <a:off x="6773575" y="3001650"/>
              <a:ext cx="14725" cy="13150"/>
            </a:xfrm>
            <a:custGeom>
              <a:avLst/>
              <a:gdLst/>
              <a:ahLst/>
              <a:cxnLst/>
              <a:rect l="l" t="t" r="r" b="b"/>
              <a:pathLst>
                <a:path w="589" h="526" extrusionOk="0">
                  <a:moveTo>
                    <a:pt x="338" y="426"/>
                  </a:moveTo>
                  <a:cubicBezTo>
                    <a:pt x="338" y="326"/>
                    <a:pt x="313" y="313"/>
                    <a:pt x="263" y="376"/>
                  </a:cubicBezTo>
                  <a:cubicBezTo>
                    <a:pt x="226" y="388"/>
                    <a:pt x="238" y="438"/>
                    <a:pt x="276" y="438"/>
                  </a:cubicBezTo>
                  <a:cubicBezTo>
                    <a:pt x="563" y="438"/>
                    <a:pt x="588" y="1"/>
                    <a:pt x="301" y="38"/>
                  </a:cubicBezTo>
                  <a:cubicBezTo>
                    <a:pt x="1" y="63"/>
                    <a:pt x="38" y="526"/>
                    <a:pt x="338" y="488"/>
                  </a:cubicBezTo>
                  <a:cubicBezTo>
                    <a:pt x="376" y="488"/>
                    <a:pt x="376" y="426"/>
                    <a:pt x="338" y="4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>
              <a:extLst>
                <a:ext uri="{FF2B5EF4-FFF2-40B4-BE49-F238E27FC236}">
                  <a16:creationId xmlns:a16="http://schemas.microsoft.com/office/drawing/2014/main" id="{11866E4A-82A9-419D-A71F-248222E2ECA6}"/>
                </a:ext>
              </a:extLst>
            </p:cNvPr>
            <p:cNvSpPr/>
            <p:nvPr/>
          </p:nvSpPr>
          <p:spPr>
            <a:xfrm>
              <a:off x="6888250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337" y="38"/>
                  </a:moveTo>
                  <a:cubicBezTo>
                    <a:pt x="1650" y="1800"/>
                    <a:pt x="925" y="3125"/>
                    <a:pt x="738" y="5050"/>
                  </a:cubicBezTo>
                  <a:cubicBezTo>
                    <a:pt x="575" y="6762"/>
                    <a:pt x="975" y="8011"/>
                    <a:pt x="1925" y="9436"/>
                  </a:cubicBezTo>
                  <a:cubicBezTo>
                    <a:pt x="1975" y="9498"/>
                    <a:pt x="2075" y="9436"/>
                    <a:pt x="2037" y="9373"/>
                  </a:cubicBezTo>
                  <a:cubicBezTo>
                    <a:pt x="0" y="6049"/>
                    <a:pt x="1137" y="3375"/>
                    <a:pt x="2400" y="51"/>
                  </a:cubicBezTo>
                  <a:cubicBezTo>
                    <a:pt x="2412" y="13"/>
                    <a:pt x="2350" y="1"/>
                    <a:pt x="233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>
              <a:extLst>
                <a:ext uri="{FF2B5EF4-FFF2-40B4-BE49-F238E27FC236}">
                  <a16:creationId xmlns:a16="http://schemas.microsoft.com/office/drawing/2014/main" id="{38A3E800-FD59-5B7C-1562-56B7BA0A0F9B}"/>
                </a:ext>
              </a:extLst>
            </p:cNvPr>
            <p:cNvSpPr/>
            <p:nvPr/>
          </p:nvSpPr>
          <p:spPr>
            <a:xfrm>
              <a:off x="6844200" y="2899500"/>
              <a:ext cx="49375" cy="31575"/>
            </a:xfrm>
            <a:custGeom>
              <a:avLst/>
              <a:gdLst/>
              <a:ahLst/>
              <a:cxnLst/>
              <a:rect l="l" t="t" r="r" b="b"/>
              <a:pathLst>
                <a:path w="1975" h="1263" extrusionOk="0">
                  <a:moveTo>
                    <a:pt x="1912" y="25"/>
                  </a:moveTo>
                  <a:cubicBezTo>
                    <a:pt x="1825" y="450"/>
                    <a:pt x="1612" y="838"/>
                    <a:pt x="1212" y="1025"/>
                  </a:cubicBezTo>
                  <a:cubicBezTo>
                    <a:pt x="712" y="1237"/>
                    <a:pt x="125" y="975"/>
                    <a:pt x="113" y="400"/>
                  </a:cubicBezTo>
                  <a:cubicBezTo>
                    <a:pt x="113" y="325"/>
                    <a:pt x="0" y="325"/>
                    <a:pt x="0" y="400"/>
                  </a:cubicBezTo>
                  <a:cubicBezTo>
                    <a:pt x="0" y="888"/>
                    <a:pt x="438" y="1262"/>
                    <a:pt x="925" y="1212"/>
                  </a:cubicBezTo>
                  <a:cubicBezTo>
                    <a:pt x="1525" y="1150"/>
                    <a:pt x="1875" y="613"/>
                    <a:pt x="1975" y="50"/>
                  </a:cubicBezTo>
                  <a:cubicBezTo>
                    <a:pt x="1975" y="13"/>
                    <a:pt x="1912" y="0"/>
                    <a:pt x="1912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>
              <a:extLst>
                <a:ext uri="{FF2B5EF4-FFF2-40B4-BE49-F238E27FC236}">
                  <a16:creationId xmlns:a16="http://schemas.microsoft.com/office/drawing/2014/main" id="{ACF0A86C-795E-4F6A-718D-4CF280C25EFA}"/>
                </a:ext>
              </a:extLst>
            </p:cNvPr>
            <p:cNvSpPr/>
            <p:nvPr/>
          </p:nvSpPr>
          <p:spPr>
            <a:xfrm>
              <a:off x="6887300" y="3113825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626" y="2449"/>
                  </a:moveTo>
                  <a:cubicBezTo>
                    <a:pt x="626" y="2149"/>
                    <a:pt x="563" y="1850"/>
                    <a:pt x="426" y="1575"/>
                  </a:cubicBezTo>
                  <a:cubicBezTo>
                    <a:pt x="126" y="875"/>
                    <a:pt x="426" y="200"/>
                    <a:pt x="1225" y="88"/>
                  </a:cubicBezTo>
                  <a:cubicBezTo>
                    <a:pt x="1263" y="88"/>
                    <a:pt x="1250" y="13"/>
                    <a:pt x="1213" y="13"/>
                  </a:cubicBezTo>
                  <a:cubicBezTo>
                    <a:pt x="776" y="0"/>
                    <a:pt x="376" y="275"/>
                    <a:pt x="226" y="687"/>
                  </a:cubicBezTo>
                  <a:cubicBezTo>
                    <a:pt x="1" y="1325"/>
                    <a:pt x="563" y="1825"/>
                    <a:pt x="538" y="2449"/>
                  </a:cubicBezTo>
                  <a:cubicBezTo>
                    <a:pt x="538" y="2499"/>
                    <a:pt x="613" y="2499"/>
                    <a:pt x="6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>
              <a:extLst>
                <a:ext uri="{FF2B5EF4-FFF2-40B4-BE49-F238E27FC236}">
                  <a16:creationId xmlns:a16="http://schemas.microsoft.com/office/drawing/2014/main" id="{75863D7E-0448-09F3-1B45-F0443E94C2EB}"/>
                </a:ext>
              </a:extLst>
            </p:cNvPr>
            <p:cNvSpPr/>
            <p:nvPr/>
          </p:nvSpPr>
          <p:spPr>
            <a:xfrm>
              <a:off x="6912925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63" y="175"/>
                  </a:moveTo>
                  <a:cubicBezTo>
                    <a:pt x="588" y="0"/>
                    <a:pt x="825" y="837"/>
                    <a:pt x="575" y="1162"/>
                  </a:cubicBezTo>
                  <a:cubicBezTo>
                    <a:pt x="550" y="1200"/>
                    <a:pt x="588" y="1225"/>
                    <a:pt x="613" y="1212"/>
                  </a:cubicBezTo>
                  <a:cubicBezTo>
                    <a:pt x="863" y="1062"/>
                    <a:pt x="788" y="675"/>
                    <a:pt x="700" y="437"/>
                  </a:cubicBezTo>
                  <a:cubicBezTo>
                    <a:pt x="588" y="163"/>
                    <a:pt x="338" y="0"/>
                    <a:pt x="38" y="113"/>
                  </a:cubicBezTo>
                  <a:cubicBezTo>
                    <a:pt x="0" y="125"/>
                    <a:pt x="13" y="200"/>
                    <a:pt x="63" y="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>
              <a:extLst>
                <a:ext uri="{FF2B5EF4-FFF2-40B4-BE49-F238E27FC236}">
                  <a16:creationId xmlns:a16="http://schemas.microsoft.com/office/drawing/2014/main" id="{84F1DCC1-01AA-6326-E7D2-E9202A0A4F38}"/>
                </a:ext>
              </a:extLst>
            </p:cNvPr>
            <p:cNvSpPr/>
            <p:nvPr/>
          </p:nvSpPr>
          <p:spPr>
            <a:xfrm>
              <a:off x="6775450" y="287262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2213" y="3162"/>
                  </a:moveTo>
                  <a:cubicBezTo>
                    <a:pt x="1263" y="2350"/>
                    <a:pt x="201" y="1463"/>
                    <a:pt x="388" y="76"/>
                  </a:cubicBezTo>
                  <a:cubicBezTo>
                    <a:pt x="388" y="26"/>
                    <a:pt x="301" y="1"/>
                    <a:pt x="288" y="51"/>
                  </a:cubicBezTo>
                  <a:cubicBezTo>
                    <a:pt x="1" y="1450"/>
                    <a:pt x="1213" y="2425"/>
                    <a:pt x="2163" y="3212"/>
                  </a:cubicBezTo>
                  <a:cubicBezTo>
                    <a:pt x="2200" y="3250"/>
                    <a:pt x="2263" y="3187"/>
                    <a:pt x="2213" y="3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>
              <a:extLst>
                <a:ext uri="{FF2B5EF4-FFF2-40B4-BE49-F238E27FC236}">
                  <a16:creationId xmlns:a16="http://schemas.microsoft.com/office/drawing/2014/main" id="{D4E9ABD0-D764-BF16-1984-9EED1C39C8DA}"/>
                </a:ext>
              </a:extLst>
            </p:cNvPr>
            <p:cNvSpPr/>
            <p:nvPr/>
          </p:nvSpPr>
          <p:spPr>
            <a:xfrm>
              <a:off x="6867625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588" y="1175"/>
                  </a:moveTo>
                  <a:cubicBezTo>
                    <a:pt x="613" y="950"/>
                    <a:pt x="563" y="725"/>
                    <a:pt x="450" y="525"/>
                  </a:cubicBezTo>
                  <a:cubicBezTo>
                    <a:pt x="375" y="325"/>
                    <a:pt x="250" y="150"/>
                    <a:pt x="88" y="25"/>
                  </a:cubicBezTo>
                  <a:cubicBezTo>
                    <a:pt x="50" y="0"/>
                    <a:pt x="0" y="63"/>
                    <a:pt x="38" y="100"/>
                  </a:cubicBezTo>
                  <a:cubicBezTo>
                    <a:pt x="313" y="388"/>
                    <a:pt x="488" y="775"/>
                    <a:pt x="500" y="1175"/>
                  </a:cubicBezTo>
                  <a:cubicBezTo>
                    <a:pt x="500" y="1237"/>
                    <a:pt x="588" y="1237"/>
                    <a:pt x="600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6">
              <a:extLst>
                <a:ext uri="{FF2B5EF4-FFF2-40B4-BE49-F238E27FC236}">
                  <a16:creationId xmlns:a16="http://schemas.microsoft.com/office/drawing/2014/main" id="{D0CB348F-F1EE-C7B7-2842-6516F6F7A0C1}"/>
                </a:ext>
              </a:extLst>
            </p:cNvPr>
            <p:cNvSpPr/>
            <p:nvPr/>
          </p:nvSpPr>
          <p:spPr>
            <a:xfrm>
              <a:off x="6861375" y="3101625"/>
              <a:ext cx="21900" cy="34075"/>
            </a:xfrm>
            <a:custGeom>
              <a:avLst/>
              <a:gdLst/>
              <a:ahLst/>
              <a:cxnLst/>
              <a:rect l="l" t="t" r="r" b="b"/>
              <a:pathLst>
                <a:path w="876" h="1363" extrusionOk="0">
                  <a:moveTo>
                    <a:pt x="238" y="51"/>
                  </a:moveTo>
                  <a:cubicBezTo>
                    <a:pt x="0" y="538"/>
                    <a:pt x="300" y="1150"/>
                    <a:pt x="775" y="1350"/>
                  </a:cubicBezTo>
                  <a:cubicBezTo>
                    <a:pt x="838" y="1363"/>
                    <a:pt x="875" y="1275"/>
                    <a:pt x="825" y="1250"/>
                  </a:cubicBezTo>
                  <a:cubicBezTo>
                    <a:pt x="413" y="1050"/>
                    <a:pt x="113" y="551"/>
                    <a:pt x="325" y="101"/>
                  </a:cubicBezTo>
                  <a:cubicBezTo>
                    <a:pt x="350" y="51"/>
                    <a:pt x="275" y="1"/>
                    <a:pt x="238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6">
              <a:extLst>
                <a:ext uri="{FF2B5EF4-FFF2-40B4-BE49-F238E27FC236}">
                  <a16:creationId xmlns:a16="http://schemas.microsoft.com/office/drawing/2014/main" id="{18B28777-8004-2A18-67AB-12997B94DCB2}"/>
                </a:ext>
              </a:extLst>
            </p:cNvPr>
            <p:cNvSpPr/>
            <p:nvPr/>
          </p:nvSpPr>
          <p:spPr>
            <a:xfrm>
              <a:off x="6864175" y="3338125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1738" y="63"/>
                  </a:moveTo>
                  <a:cubicBezTo>
                    <a:pt x="2038" y="1600"/>
                    <a:pt x="2350" y="4912"/>
                    <a:pt x="51" y="5212"/>
                  </a:cubicBezTo>
                  <a:cubicBezTo>
                    <a:pt x="1" y="5212"/>
                    <a:pt x="1" y="5287"/>
                    <a:pt x="51" y="5287"/>
                  </a:cubicBezTo>
                  <a:cubicBezTo>
                    <a:pt x="2388" y="5074"/>
                    <a:pt x="2125" y="1638"/>
                    <a:pt x="1813" y="51"/>
                  </a:cubicBezTo>
                  <a:cubicBezTo>
                    <a:pt x="1813" y="1"/>
                    <a:pt x="1738" y="26"/>
                    <a:pt x="1738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6">
              <a:extLst>
                <a:ext uri="{FF2B5EF4-FFF2-40B4-BE49-F238E27FC236}">
                  <a16:creationId xmlns:a16="http://schemas.microsoft.com/office/drawing/2014/main" id="{1DE559C6-9A16-55AC-DF2E-7C8E74B00F4A}"/>
                </a:ext>
              </a:extLst>
            </p:cNvPr>
            <p:cNvSpPr/>
            <p:nvPr/>
          </p:nvSpPr>
          <p:spPr>
            <a:xfrm>
              <a:off x="6826700" y="3402175"/>
              <a:ext cx="65000" cy="61250"/>
            </a:xfrm>
            <a:custGeom>
              <a:avLst/>
              <a:gdLst/>
              <a:ahLst/>
              <a:cxnLst/>
              <a:rect l="l" t="t" r="r" b="b"/>
              <a:pathLst>
                <a:path w="2600" h="2450" extrusionOk="0">
                  <a:moveTo>
                    <a:pt x="2537" y="1475"/>
                  </a:moveTo>
                  <a:cubicBezTo>
                    <a:pt x="2212" y="2100"/>
                    <a:pt x="1437" y="2362"/>
                    <a:pt x="838" y="1938"/>
                  </a:cubicBezTo>
                  <a:cubicBezTo>
                    <a:pt x="300" y="1563"/>
                    <a:pt x="138" y="588"/>
                    <a:pt x="650" y="125"/>
                  </a:cubicBezTo>
                  <a:cubicBezTo>
                    <a:pt x="700" y="76"/>
                    <a:pt x="638" y="1"/>
                    <a:pt x="575" y="51"/>
                  </a:cubicBezTo>
                  <a:cubicBezTo>
                    <a:pt x="0" y="538"/>
                    <a:pt x="200" y="1613"/>
                    <a:pt x="788" y="2012"/>
                  </a:cubicBezTo>
                  <a:cubicBezTo>
                    <a:pt x="1412" y="2450"/>
                    <a:pt x="2275" y="2200"/>
                    <a:pt x="2587" y="1500"/>
                  </a:cubicBezTo>
                  <a:cubicBezTo>
                    <a:pt x="2600" y="1475"/>
                    <a:pt x="2550" y="1438"/>
                    <a:pt x="2537" y="1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6">
              <a:extLst>
                <a:ext uri="{FF2B5EF4-FFF2-40B4-BE49-F238E27FC236}">
                  <a16:creationId xmlns:a16="http://schemas.microsoft.com/office/drawing/2014/main" id="{14CAC438-9D30-B886-990F-45199B253B07}"/>
                </a:ext>
              </a:extLst>
            </p:cNvPr>
            <p:cNvSpPr/>
            <p:nvPr/>
          </p:nvSpPr>
          <p:spPr>
            <a:xfrm>
              <a:off x="6837325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75" y="738"/>
                  </a:moveTo>
                  <a:cubicBezTo>
                    <a:pt x="263" y="326"/>
                    <a:pt x="738" y="138"/>
                    <a:pt x="1150" y="301"/>
                  </a:cubicBezTo>
                  <a:cubicBezTo>
                    <a:pt x="1587" y="488"/>
                    <a:pt x="1712" y="938"/>
                    <a:pt x="1575" y="1363"/>
                  </a:cubicBezTo>
                  <a:cubicBezTo>
                    <a:pt x="1562" y="1413"/>
                    <a:pt x="1637" y="1438"/>
                    <a:pt x="1662" y="1400"/>
                  </a:cubicBezTo>
                  <a:cubicBezTo>
                    <a:pt x="1862" y="938"/>
                    <a:pt x="1650" y="401"/>
                    <a:pt x="1200" y="201"/>
                  </a:cubicBezTo>
                  <a:cubicBezTo>
                    <a:pt x="738" y="1"/>
                    <a:pt x="200" y="226"/>
                    <a:pt x="13" y="700"/>
                  </a:cubicBezTo>
                  <a:cubicBezTo>
                    <a:pt x="0" y="738"/>
                    <a:pt x="50" y="775"/>
                    <a:pt x="75" y="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>
              <a:extLst>
                <a:ext uri="{FF2B5EF4-FFF2-40B4-BE49-F238E27FC236}">
                  <a16:creationId xmlns:a16="http://schemas.microsoft.com/office/drawing/2014/main" id="{C9955266-F68D-225E-442F-FB6DB3B355F9}"/>
                </a:ext>
              </a:extLst>
            </p:cNvPr>
            <p:cNvSpPr/>
            <p:nvPr/>
          </p:nvSpPr>
          <p:spPr>
            <a:xfrm>
              <a:off x="6849500" y="3422475"/>
              <a:ext cx="30950" cy="17525"/>
            </a:xfrm>
            <a:custGeom>
              <a:avLst/>
              <a:gdLst/>
              <a:ahLst/>
              <a:cxnLst/>
              <a:rect l="l" t="t" r="r" b="b"/>
              <a:pathLst>
                <a:path w="1238" h="701" extrusionOk="0">
                  <a:moveTo>
                    <a:pt x="1125" y="51"/>
                  </a:moveTo>
                  <a:cubicBezTo>
                    <a:pt x="1163" y="638"/>
                    <a:pt x="13" y="701"/>
                    <a:pt x="201" y="88"/>
                  </a:cubicBezTo>
                  <a:cubicBezTo>
                    <a:pt x="226" y="26"/>
                    <a:pt x="138" y="13"/>
                    <a:pt x="113" y="63"/>
                  </a:cubicBezTo>
                  <a:cubicBezTo>
                    <a:pt x="1" y="351"/>
                    <a:pt x="263" y="626"/>
                    <a:pt x="550" y="626"/>
                  </a:cubicBezTo>
                  <a:cubicBezTo>
                    <a:pt x="838" y="626"/>
                    <a:pt x="1238" y="388"/>
                    <a:pt x="1200" y="51"/>
                  </a:cubicBezTo>
                  <a:cubicBezTo>
                    <a:pt x="1200" y="1"/>
                    <a:pt x="1125" y="1"/>
                    <a:pt x="11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>
              <a:extLst>
                <a:ext uri="{FF2B5EF4-FFF2-40B4-BE49-F238E27FC236}">
                  <a16:creationId xmlns:a16="http://schemas.microsoft.com/office/drawing/2014/main" id="{0C3BEECF-241C-873B-6EDC-135185E54889}"/>
                </a:ext>
              </a:extLst>
            </p:cNvPr>
            <p:cNvSpPr/>
            <p:nvPr/>
          </p:nvSpPr>
          <p:spPr>
            <a:xfrm>
              <a:off x="6819200" y="3138500"/>
              <a:ext cx="71575" cy="55325"/>
            </a:xfrm>
            <a:custGeom>
              <a:avLst/>
              <a:gdLst/>
              <a:ahLst/>
              <a:cxnLst/>
              <a:rect l="l" t="t" r="r" b="b"/>
              <a:pathLst>
                <a:path w="2863" h="2213" extrusionOk="0">
                  <a:moveTo>
                    <a:pt x="2812" y="388"/>
                  </a:moveTo>
                  <a:cubicBezTo>
                    <a:pt x="1538" y="0"/>
                    <a:pt x="100" y="788"/>
                    <a:pt x="0" y="2175"/>
                  </a:cubicBezTo>
                  <a:cubicBezTo>
                    <a:pt x="0" y="2212"/>
                    <a:pt x="50" y="2212"/>
                    <a:pt x="50" y="2187"/>
                  </a:cubicBezTo>
                  <a:cubicBezTo>
                    <a:pt x="375" y="925"/>
                    <a:pt x="1463" y="113"/>
                    <a:pt x="2787" y="463"/>
                  </a:cubicBezTo>
                  <a:cubicBezTo>
                    <a:pt x="2837" y="475"/>
                    <a:pt x="2862" y="400"/>
                    <a:pt x="2800" y="3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>
              <a:extLst>
                <a:ext uri="{FF2B5EF4-FFF2-40B4-BE49-F238E27FC236}">
                  <a16:creationId xmlns:a16="http://schemas.microsoft.com/office/drawing/2014/main" id="{3F0A7116-2DEA-5933-068E-0A9EC69869C9}"/>
                </a:ext>
              </a:extLst>
            </p:cNvPr>
            <p:cNvSpPr/>
            <p:nvPr/>
          </p:nvSpPr>
          <p:spPr>
            <a:xfrm>
              <a:off x="6798275" y="2819200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550" y="688"/>
                  </a:moveTo>
                  <a:cubicBezTo>
                    <a:pt x="325" y="538"/>
                    <a:pt x="163" y="313"/>
                    <a:pt x="100" y="51"/>
                  </a:cubicBezTo>
                  <a:cubicBezTo>
                    <a:pt x="88" y="1"/>
                    <a:pt x="0" y="1"/>
                    <a:pt x="0" y="63"/>
                  </a:cubicBezTo>
                  <a:cubicBezTo>
                    <a:pt x="50" y="363"/>
                    <a:pt x="238" y="625"/>
                    <a:pt x="513" y="775"/>
                  </a:cubicBezTo>
                  <a:cubicBezTo>
                    <a:pt x="562" y="800"/>
                    <a:pt x="612" y="713"/>
                    <a:pt x="550" y="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>
              <a:extLst>
                <a:ext uri="{FF2B5EF4-FFF2-40B4-BE49-F238E27FC236}">
                  <a16:creationId xmlns:a16="http://schemas.microsoft.com/office/drawing/2014/main" id="{34B68454-7693-BF54-28E6-B4F519C33F99}"/>
                </a:ext>
              </a:extLst>
            </p:cNvPr>
            <p:cNvSpPr/>
            <p:nvPr/>
          </p:nvSpPr>
          <p:spPr>
            <a:xfrm>
              <a:off x="6794825" y="2818575"/>
              <a:ext cx="5975" cy="16900"/>
            </a:xfrm>
            <a:custGeom>
              <a:avLst/>
              <a:gdLst/>
              <a:ahLst/>
              <a:cxnLst/>
              <a:rect l="l" t="t" r="r" b="b"/>
              <a:pathLst>
                <a:path w="239" h="676" extrusionOk="0">
                  <a:moveTo>
                    <a:pt x="101" y="76"/>
                  </a:moveTo>
                  <a:cubicBezTo>
                    <a:pt x="26" y="238"/>
                    <a:pt x="1" y="426"/>
                    <a:pt x="26" y="613"/>
                  </a:cubicBezTo>
                  <a:cubicBezTo>
                    <a:pt x="38" y="675"/>
                    <a:pt x="138" y="663"/>
                    <a:pt x="138" y="601"/>
                  </a:cubicBezTo>
                  <a:cubicBezTo>
                    <a:pt x="138" y="426"/>
                    <a:pt x="163" y="263"/>
                    <a:pt x="213" y="101"/>
                  </a:cubicBezTo>
                  <a:cubicBezTo>
                    <a:pt x="238" y="26"/>
                    <a:pt x="126" y="1"/>
                    <a:pt x="101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>
              <a:extLst>
                <a:ext uri="{FF2B5EF4-FFF2-40B4-BE49-F238E27FC236}">
                  <a16:creationId xmlns:a16="http://schemas.microsoft.com/office/drawing/2014/main" id="{B6CFC25D-69B5-8EC6-20E5-97738C5C7849}"/>
                </a:ext>
              </a:extLst>
            </p:cNvPr>
            <p:cNvSpPr/>
            <p:nvPr/>
          </p:nvSpPr>
          <p:spPr>
            <a:xfrm>
              <a:off x="6810775" y="2837625"/>
              <a:ext cx="7500" cy="9400"/>
            </a:xfrm>
            <a:custGeom>
              <a:avLst/>
              <a:gdLst/>
              <a:ahLst/>
              <a:cxnLst/>
              <a:rect l="l" t="t" r="r" b="b"/>
              <a:pathLst>
                <a:path w="300" h="376" extrusionOk="0">
                  <a:moveTo>
                    <a:pt x="75" y="101"/>
                  </a:moveTo>
                  <a:cubicBezTo>
                    <a:pt x="112" y="163"/>
                    <a:pt x="87" y="226"/>
                    <a:pt x="38" y="263"/>
                  </a:cubicBezTo>
                  <a:cubicBezTo>
                    <a:pt x="0" y="301"/>
                    <a:pt x="38" y="376"/>
                    <a:pt x="87" y="351"/>
                  </a:cubicBezTo>
                  <a:cubicBezTo>
                    <a:pt x="237" y="288"/>
                    <a:pt x="300" y="113"/>
                    <a:pt x="137" y="26"/>
                  </a:cubicBezTo>
                  <a:cubicBezTo>
                    <a:pt x="87" y="1"/>
                    <a:pt x="38" y="63"/>
                    <a:pt x="7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>
              <a:extLst>
                <a:ext uri="{FF2B5EF4-FFF2-40B4-BE49-F238E27FC236}">
                  <a16:creationId xmlns:a16="http://schemas.microsoft.com/office/drawing/2014/main" id="{11C1BF36-B2C0-A9B7-F875-F27C25DC957F}"/>
                </a:ext>
              </a:extLst>
            </p:cNvPr>
            <p:cNvSpPr/>
            <p:nvPr/>
          </p:nvSpPr>
          <p:spPr>
            <a:xfrm>
              <a:off x="6797325" y="2844825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526" y="25"/>
                  </a:moveTo>
                  <a:cubicBezTo>
                    <a:pt x="288" y="188"/>
                    <a:pt x="1" y="450"/>
                    <a:pt x="63" y="763"/>
                  </a:cubicBezTo>
                  <a:cubicBezTo>
                    <a:pt x="76" y="813"/>
                    <a:pt x="138" y="813"/>
                    <a:pt x="151" y="763"/>
                  </a:cubicBezTo>
                  <a:cubicBezTo>
                    <a:pt x="201" y="500"/>
                    <a:pt x="363" y="263"/>
                    <a:pt x="588" y="100"/>
                  </a:cubicBezTo>
                  <a:cubicBezTo>
                    <a:pt x="625" y="63"/>
                    <a:pt x="576" y="0"/>
                    <a:pt x="526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>
              <a:extLst>
                <a:ext uri="{FF2B5EF4-FFF2-40B4-BE49-F238E27FC236}">
                  <a16:creationId xmlns:a16="http://schemas.microsoft.com/office/drawing/2014/main" id="{1EC49F0D-6A7A-4894-7184-F551D4CA5FB4}"/>
                </a:ext>
              </a:extLst>
            </p:cNvPr>
            <p:cNvSpPr/>
            <p:nvPr/>
          </p:nvSpPr>
          <p:spPr>
            <a:xfrm>
              <a:off x="6792950" y="284045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288" y="850"/>
                  </a:moveTo>
                  <a:cubicBezTo>
                    <a:pt x="113" y="613"/>
                    <a:pt x="188" y="350"/>
                    <a:pt x="351" y="138"/>
                  </a:cubicBezTo>
                  <a:cubicBezTo>
                    <a:pt x="401" y="75"/>
                    <a:pt x="326" y="0"/>
                    <a:pt x="276" y="50"/>
                  </a:cubicBezTo>
                  <a:cubicBezTo>
                    <a:pt x="26" y="275"/>
                    <a:pt x="1" y="663"/>
                    <a:pt x="201" y="925"/>
                  </a:cubicBezTo>
                  <a:cubicBezTo>
                    <a:pt x="238" y="963"/>
                    <a:pt x="326" y="900"/>
                    <a:pt x="288" y="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>
              <a:extLst>
                <a:ext uri="{FF2B5EF4-FFF2-40B4-BE49-F238E27FC236}">
                  <a16:creationId xmlns:a16="http://schemas.microsoft.com/office/drawing/2014/main" id="{1299A436-9B6C-D295-3133-036F5DBBA6F2}"/>
                </a:ext>
              </a:extLst>
            </p:cNvPr>
            <p:cNvSpPr/>
            <p:nvPr/>
          </p:nvSpPr>
          <p:spPr>
            <a:xfrm>
              <a:off x="6795150" y="2829825"/>
              <a:ext cx="8150" cy="14075"/>
            </a:xfrm>
            <a:custGeom>
              <a:avLst/>
              <a:gdLst/>
              <a:ahLst/>
              <a:cxnLst/>
              <a:rect l="l" t="t" r="r" b="b"/>
              <a:pathLst>
                <a:path w="326" h="563" extrusionOk="0">
                  <a:moveTo>
                    <a:pt x="263" y="425"/>
                  </a:moveTo>
                  <a:cubicBezTo>
                    <a:pt x="175" y="325"/>
                    <a:pt x="125" y="200"/>
                    <a:pt x="113" y="63"/>
                  </a:cubicBezTo>
                  <a:cubicBezTo>
                    <a:pt x="100" y="1"/>
                    <a:pt x="13" y="26"/>
                    <a:pt x="13" y="76"/>
                  </a:cubicBezTo>
                  <a:cubicBezTo>
                    <a:pt x="0" y="238"/>
                    <a:pt x="63" y="400"/>
                    <a:pt x="188" y="500"/>
                  </a:cubicBezTo>
                  <a:cubicBezTo>
                    <a:pt x="238" y="563"/>
                    <a:pt x="325" y="475"/>
                    <a:pt x="263" y="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>
              <a:extLst>
                <a:ext uri="{FF2B5EF4-FFF2-40B4-BE49-F238E27FC236}">
                  <a16:creationId xmlns:a16="http://schemas.microsoft.com/office/drawing/2014/main" id="{E9BFB1E7-614B-B4C5-C0C1-FC319AA85E28}"/>
                </a:ext>
              </a:extLst>
            </p:cNvPr>
            <p:cNvSpPr/>
            <p:nvPr/>
          </p:nvSpPr>
          <p:spPr>
            <a:xfrm>
              <a:off x="6781075" y="2835125"/>
              <a:ext cx="12525" cy="14400"/>
            </a:xfrm>
            <a:custGeom>
              <a:avLst/>
              <a:gdLst/>
              <a:ahLst/>
              <a:cxnLst/>
              <a:rect l="l" t="t" r="r" b="b"/>
              <a:pathLst>
                <a:path w="501" h="576" extrusionOk="0">
                  <a:moveTo>
                    <a:pt x="476" y="288"/>
                  </a:moveTo>
                  <a:cubicBezTo>
                    <a:pt x="463" y="163"/>
                    <a:pt x="426" y="38"/>
                    <a:pt x="288" y="13"/>
                  </a:cubicBezTo>
                  <a:cubicBezTo>
                    <a:pt x="163" y="1"/>
                    <a:pt x="63" y="88"/>
                    <a:pt x="63" y="213"/>
                  </a:cubicBezTo>
                  <a:cubicBezTo>
                    <a:pt x="1" y="501"/>
                    <a:pt x="463" y="576"/>
                    <a:pt x="488" y="263"/>
                  </a:cubicBezTo>
                  <a:cubicBezTo>
                    <a:pt x="501" y="188"/>
                    <a:pt x="376" y="176"/>
                    <a:pt x="363" y="251"/>
                  </a:cubicBezTo>
                  <a:cubicBezTo>
                    <a:pt x="363" y="263"/>
                    <a:pt x="363" y="276"/>
                    <a:pt x="351" y="288"/>
                  </a:cubicBezTo>
                  <a:cubicBezTo>
                    <a:pt x="351" y="376"/>
                    <a:pt x="488" y="376"/>
                    <a:pt x="476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>
              <a:extLst>
                <a:ext uri="{FF2B5EF4-FFF2-40B4-BE49-F238E27FC236}">
                  <a16:creationId xmlns:a16="http://schemas.microsoft.com/office/drawing/2014/main" id="{5F435D2F-2091-2725-5003-E3312EB9EE89}"/>
                </a:ext>
              </a:extLst>
            </p:cNvPr>
            <p:cNvSpPr/>
            <p:nvPr/>
          </p:nvSpPr>
          <p:spPr>
            <a:xfrm>
              <a:off x="695500" y="2835450"/>
              <a:ext cx="104675" cy="111250"/>
            </a:xfrm>
            <a:custGeom>
              <a:avLst/>
              <a:gdLst/>
              <a:ahLst/>
              <a:cxnLst/>
              <a:rect l="l" t="t" r="r" b="b"/>
              <a:pathLst>
                <a:path w="4187" h="4450" extrusionOk="0">
                  <a:moveTo>
                    <a:pt x="288" y="2650"/>
                  </a:moveTo>
                  <a:cubicBezTo>
                    <a:pt x="100" y="1075"/>
                    <a:pt x="1912" y="0"/>
                    <a:pt x="3124" y="1125"/>
                  </a:cubicBezTo>
                  <a:cubicBezTo>
                    <a:pt x="4062" y="2000"/>
                    <a:pt x="3624" y="3475"/>
                    <a:pt x="2974" y="4374"/>
                  </a:cubicBezTo>
                  <a:cubicBezTo>
                    <a:pt x="2949" y="4412"/>
                    <a:pt x="2999" y="4449"/>
                    <a:pt x="3037" y="4424"/>
                  </a:cubicBezTo>
                  <a:cubicBezTo>
                    <a:pt x="3974" y="3412"/>
                    <a:pt x="4187" y="1475"/>
                    <a:pt x="2799" y="738"/>
                  </a:cubicBezTo>
                  <a:cubicBezTo>
                    <a:pt x="1450" y="25"/>
                    <a:pt x="0" y="1213"/>
                    <a:pt x="188" y="2650"/>
                  </a:cubicBezTo>
                  <a:cubicBezTo>
                    <a:pt x="188" y="2712"/>
                    <a:pt x="300" y="2725"/>
                    <a:pt x="288" y="2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>
              <a:extLst>
                <a:ext uri="{FF2B5EF4-FFF2-40B4-BE49-F238E27FC236}">
                  <a16:creationId xmlns:a16="http://schemas.microsoft.com/office/drawing/2014/main" id="{5CF0086F-4A83-1D37-3C63-44E444D82B1C}"/>
                </a:ext>
              </a:extLst>
            </p:cNvPr>
            <p:cNvSpPr/>
            <p:nvPr/>
          </p:nvSpPr>
          <p:spPr>
            <a:xfrm>
              <a:off x="628000" y="2941675"/>
              <a:ext cx="146875" cy="263700"/>
            </a:xfrm>
            <a:custGeom>
              <a:avLst/>
              <a:gdLst/>
              <a:ahLst/>
              <a:cxnLst/>
              <a:rect l="l" t="t" r="r" b="b"/>
              <a:pathLst>
                <a:path w="5875" h="10548" extrusionOk="0">
                  <a:moveTo>
                    <a:pt x="5812" y="25"/>
                  </a:moveTo>
                  <a:cubicBezTo>
                    <a:pt x="3937" y="1350"/>
                    <a:pt x="1513" y="2550"/>
                    <a:pt x="738" y="4862"/>
                  </a:cubicBezTo>
                  <a:cubicBezTo>
                    <a:pt x="151" y="6599"/>
                    <a:pt x="1" y="9073"/>
                    <a:pt x="1263" y="10523"/>
                  </a:cubicBezTo>
                  <a:cubicBezTo>
                    <a:pt x="1288" y="10548"/>
                    <a:pt x="1338" y="10510"/>
                    <a:pt x="1313" y="10485"/>
                  </a:cubicBezTo>
                  <a:cubicBezTo>
                    <a:pt x="113" y="8848"/>
                    <a:pt x="288" y="6086"/>
                    <a:pt x="1138" y="4324"/>
                  </a:cubicBezTo>
                  <a:cubicBezTo>
                    <a:pt x="2063" y="2412"/>
                    <a:pt x="4175" y="1300"/>
                    <a:pt x="5837" y="100"/>
                  </a:cubicBezTo>
                  <a:cubicBezTo>
                    <a:pt x="5874" y="63"/>
                    <a:pt x="5837" y="0"/>
                    <a:pt x="5799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>
              <a:extLst>
                <a:ext uri="{FF2B5EF4-FFF2-40B4-BE49-F238E27FC236}">
                  <a16:creationId xmlns:a16="http://schemas.microsoft.com/office/drawing/2014/main" id="{34193B71-AEED-F7CF-D5E2-57A00D985789}"/>
                </a:ext>
              </a:extLst>
            </p:cNvPr>
            <p:cNvSpPr/>
            <p:nvPr/>
          </p:nvSpPr>
          <p:spPr>
            <a:xfrm>
              <a:off x="668000" y="3137875"/>
              <a:ext cx="85000" cy="100300"/>
            </a:xfrm>
            <a:custGeom>
              <a:avLst/>
              <a:gdLst/>
              <a:ahLst/>
              <a:cxnLst/>
              <a:rect l="l" t="t" r="r" b="b"/>
              <a:pathLst>
                <a:path w="3400" h="4012" extrusionOk="0">
                  <a:moveTo>
                    <a:pt x="38" y="2925"/>
                  </a:moveTo>
                  <a:cubicBezTo>
                    <a:pt x="900" y="3424"/>
                    <a:pt x="2075" y="3624"/>
                    <a:pt x="2812" y="2787"/>
                  </a:cubicBezTo>
                  <a:cubicBezTo>
                    <a:pt x="3237" y="2312"/>
                    <a:pt x="3400" y="1175"/>
                    <a:pt x="2975" y="625"/>
                  </a:cubicBezTo>
                  <a:cubicBezTo>
                    <a:pt x="2500" y="0"/>
                    <a:pt x="1350" y="88"/>
                    <a:pt x="1025" y="825"/>
                  </a:cubicBezTo>
                  <a:cubicBezTo>
                    <a:pt x="813" y="1262"/>
                    <a:pt x="838" y="1775"/>
                    <a:pt x="1088" y="2200"/>
                  </a:cubicBezTo>
                  <a:cubicBezTo>
                    <a:pt x="1450" y="2837"/>
                    <a:pt x="2425" y="3237"/>
                    <a:pt x="2537" y="3987"/>
                  </a:cubicBezTo>
                  <a:cubicBezTo>
                    <a:pt x="2537" y="4012"/>
                    <a:pt x="2575" y="4012"/>
                    <a:pt x="2575" y="3987"/>
                  </a:cubicBezTo>
                  <a:cubicBezTo>
                    <a:pt x="2562" y="3574"/>
                    <a:pt x="2287" y="3337"/>
                    <a:pt x="2000" y="3062"/>
                  </a:cubicBezTo>
                  <a:cubicBezTo>
                    <a:pt x="1713" y="2787"/>
                    <a:pt x="1350" y="2500"/>
                    <a:pt x="1188" y="2150"/>
                  </a:cubicBezTo>
                  <a:cubicBezTo>
                    <a:pt x="825" y="1287"/>
                    <a:pt x="1075" y="288"/>
                    <a:pt x="2200" y="425"/>
                  </a:cubicBezTo>
                  <a:cubicBezTo>
                    <a:pt x="2550" y="350"/>
                    <a:pt x="2762" y="488"/>
                    <a:pt x="2837" y="838"/>
                  </a:cubicBezTo>
                  <a:cubicBezTo>
                    <a:pt x="2975" y="913"/>
                    <a:pt x="3050" y="1063"/>
                    <a:pt x="3050" y="1212"/>
                  </a:cubicBezTo>
                  <a:cubicBezTo>
                    <a:pt x="3062" y="1275"/>
                    <a:pt x="3062" y="1337"/>
                    <a:pt x="3050" y="1400"/>
                  </a:cubicBezTo>
                  <a:cubicBezTo>
                    <a:pt x="3087" y="1650"/>
                    <a:pt x="3075" y="1912"/>
                    <a:pt x="3025" y="2162"/>
                  </a:cubicBezTo>
                  <a:cubicBezTo>
                    <a:pt x="2687" y="3524"/>
                    <a:pt x="1025" y="3399"/>
                    <a:pt x="75" y="2862"/>
                  </a:cubicBezTo>
                  <a:cubicBezTo>
                    <a:pt x="38" y="2837"/>
                    <a:pt x="0" y="2900"/>
                    <a:pt x="38" y="2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>
              <a:extLst>
                <a:ext uri="{FF2B5EF4-FFF2-40B4-BE49-F238E27FC236}">
                  <a16:creationId xmlns:a16="http://schemas.microsoft.com/office/drawing/2014/main" id="{3234B771-BD82-AFD9-D47C-583B5C0B89A2}"/>
                </a:ext>
              </a:extLst>
            </p:cNvPr>
            <p:cNvSpPr/>
            <p:nvPr/>
          </p:nvSpPr>
          <p:spPr>
            <a:xfrm>
              <a:off x="722350" y="3245025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01" y="51"/>
                  </a:moveTo>
                  <a:cubicBezTo>
                    <a:pt x="476" y="825"/>
                    <a:pt x="238" y="1438"/>
                    <a:pt x="13" y="2163"/>
                  </a:cubicBezTo>
                  <a:cubicBezTo>
                    <a:pt x="1" y="2200"/>
                    <a:pt x="51" y="2213"/>
                    <a:pt x="76" y="2188"/>
                  </a:cubicBezTo>
                  <a:cubicBezTo>
                    <a:pt x="488" y="1588"/>
                    <a:pt x="551" y="738"/>
                    <a:pt x="476" y="51"/>
                  </a:cubicBezTo>
                  <a:cubicBezTo>
                    <a:pt x="476" y="1"/>
                    <a:pt x="388" y="1"/>
                    <a:pt x="401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>
              <a:extLst>
                <a:ext uri="{FF2B5EF4-FFF2-40B4-BE49-F238E27FC236}">
                  <a16:creationId xmlns:a16="http://schemas.microsoft.com/office/drawing/2014/main" id="{5B07873E-8C4B-C8B7-E3EB-7466A10A85B5}"/>
                </a:ext>
              </a:extLst>
            </p:cNvPr>
            <p:cNvSpPr/>
            <p:nvPr/>
          </p:nvSpPr>
          <p:spPr>
            <a:xfrm>
              <a:off x="692050" y="2972300"/>
              <a:ext cx="96575" cy="82175"/>
            </a:xfrm>
            <a:custGeom>
              <a:avLst/>
              <a:gdLst/>
              <a:ahLst/>
              <a:cxnLst/>
              <a:rect l="l" t="t" r="r" b="b"/>
              <a:pathLst>
                <a:path w="3863" h="3287" extrusionOk="0">
                  <a:moveTo>
                    <a:pt x="63" y="1100"/>
                  </a:moveTo>
                  <a:cubicBezTo>
                    <a:pt x="738" y="575"/>
                    <a:pt x="1563" y="113"/>
                    <a:pt x="2450" y="350"/>
                  </a:cubicBezTo>
                  <a:cubicBezTo>
                    <a:pt x="2900" y="487"/>
                    <a:pt x="3287" y="812"/>
                    <a:pt x="3500" y="1250"/>
                  </a:cubicBezTo>
                  <a:cubicBezTo>
                    <a:pt x="3650" y="1525"/>
                    <a:pt x="3737" y="1837"/>
                    <a:pt x="3737" y="2149"/>
                  </a:cubicBezTo>
                  <a:cubicBezTo>
                    <a:pt x="3725" y="2887"/>
                    <a:pt x="3300" y="3037"/>
                    <a:pt x="2463" y="2612"/>
                  </a:cubicBezTo>
                  <a:cubicBezTo>
                    <a:pt x="2500" y="2574"/>
                    <a:pt x="2463" y="2512"/>
                    <a:pt x="2425" y="2537"/>
                  </a:cubicBezTo>
                  <a:cubicBezTo>
                    <a:pt x="2050" y="2824"/>
                    <a:pt x="2463" y="3162"/>
                    <a:pt x="2812" y="3212"/>
                  </a:cubicBezTo>
                  <a:cubicBezTo>
                    <a:pt x="3475" y="3287"/>
                    <a:pt x="3862" y="2612"/>
                    <a:pt x="3837" y="2037"/>
                  </a:cubicBezTo>
                  <a:cubicBezTo>
                    <a:pt x="3812" y="1237"/>
                    <a:pt x="3250" y="450"/>
                    <a:pt x="2475" y="250"/>
                  </a:cubicBezTo>
                  <a:cubicBezTo>
                    <a:pt x="1550" y="0"/>
                    <a:pt x="701" y="475"/>
                    <a:pt x="26" y="1050"/>
                  </a:cubicBezTo>
                  <a:cubicBezTo>
                    <a:pt x="1" y="1075"/>
                    <a:pt x="38" y="1112"/>
                    <a:pt x="63" y="1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>
              <a:extLst>
                <a:ext uri="{FF2B5EF4-FFF2-40B4-BE49-F238E27FC236}">
                  <a16:creationId xmlns:a16="http://schemas.microsoft.com/office/drawing/2014/main" id="{7F698CED-31D3-4873-1FE2-4DDD4EC4C2E2}"/>
                </a:ext>
              </a:extLst>
            </p:cNvPr>
            <p:cNvSpPr/>
            <p:nvPr/>
          </p:nvSpPr>
          <p:spPr>
            <a:xfrm>
              <a:off x="720175" y="2958850"/>
              <a:ext cx="110625" cy="22825"/>
            </a:xfrm>
            <a:custGeom>
              <a:avLst/>
              <a:gdLst/>
              <a:ahLst/>
              <a:cxnLst/>
              <a:rect l="l" t="t" r="r" b="b"/>
              <a:pathLst>
                <a:path w="4425" h="913" extrusionOk="0">
                  <a:moveTo>
                    <a:pt x="100" y="875"/>
                  </a:moveTo>
                  <a:cubicBezTo>
                    <a:pt x="1100" y="38"/>
                    <a:pt x="3250" y="1"/>
                    <a:pt x="4362" y="588"/>
                  </a:cubicBezTo>
                  <a:cubicBezTo>
                    <a:pt x="4399" y="601"/>
                    <a:pt x="4424" y="551"/>
                    <a:pt x="4399" y="526"/>
                  </a:cubicBezTo>
                  <a:cubicBezTo>
                    <a:pt x="3712" y="1"/>
                    <a:pt x="2725" y="88"/>
                    <a:pt x="1912" y="176"/>
                  </a:cubicBezTo>
                  <a:cubicBezTo>
                    <a:pt x="1250" y="251"/>
                    <a:pt x="563" y="376"/>
                    <a:pt x="38" y="825"/>
                  </a:cubicBezTo>
                  <a:cubicBezTo>
                    <a:pt x="0" y="863"/>
                    <a:pt x="63" y="913"/>
                    <a:pt x="10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>
              <a:extLst>
                <a:ext uri="{FF2B5EF4-FFF2-40B4-BE49-F238E27FC236}">
                  <a16:creationId xmlns:a16="http://schemas.microsoft.com/office/drawing/2014/main" id="{F3AE679F-1DEA-AEAB-8B2F-2B62E99AB6F9}"/>
                </a:ext>
              </a:extLst>
            </p:cNvPr>
            <p:cNvSpPr/>
            <p:nvPr/>
          </p:nvSpPr>
          <p:spPr>
            <a:xfrm>
              <a:off x="830150" y="29694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126"/>
                  </a:moveTo>
                  <a:cubicBezTo>
                    <a:pt x="0" y="213"/>
                    <a:pt x="25" y="325"/>
                    <a:pt x="88" y="388"/>
                  </a:cubicBezTo>
                  <a:cubicBezTo>
                    <a:pt x="163" y="450"/>
                    <a:pt x="250" y="475"/>
                    <a:pt x="338" y="463"/>
                  </a:cubicBezTo>
                  <a:cubicBezTo>
                    <a:pt x="375" y="450"/>
                    <a:pt x="400" y="438"/>
                    <a:pt x="425" y="425"/>
                  </a:cubicBezTo>
                  <a:cubicBezTo>
                    <a:pt x="450" y="388"/>
                    <a:pt x="463" y="350"/>
                    <a:pt x="463" y="313"/>
                  </a:cubicBezTo>
                  <a:cubicBezTo>
                    <a:pt x="488" y="188"/>
                    <a:pt x="425" y="63"/>
                    <a:pt x="300" y="13"/>
                  </a:cubicBezTo>
                  <a:cubicBezTo>
                    <a:pt x="175" y="1"/>
                    <a:pt x="50" y="101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>
              <a:extLst>
                <a:ext uri="{FF2B5EF4-FFF2-40B4-BE49-F238E27FC236}">
                  <a16:creationId xmlns:a16="http://schemas.microsoft.com/office/drawing/2014/main" id="{C63EE85E-FEE7-0C73-5574-DF535EB130FB}"/>
                </a:ext>
              </a:extLst>
            </p:cNvPr>
            <p:cNvSpPr/>
            <p:nvPr/>
          </p:nvSpPr>
          <p:spPr>
            <a:xfrm>
              <a:off x="828275" y="296542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63" y="275"/>
                  </a:moveTo>
                  <a:cubicBezTo>
                    <a:pt x="0" y="438"/>
                    <a:pt x="88" y="625"/>
                    <a:pt x="263" y="675"/>
                  </a:cubicBezTo>
                  <a:cubicBezTo>
                    <a:pt x="425" y="712"/>
                    <a:pt x="575" y="650"/>
                    <a:pt x="588" y="487"/>
                  </a:cubicBezTo>
                  <a:cubicBezTo>
                    <a:pt x="650" y="88"/>
                    <a:pt x="88" y="0"/>
                    <a:pt x="88" y="400"/>
                  </a:cubicBezTo>
                  <a:cubicBezTo>
                    <a:pt x="88" y="438"/>
                    <a:pt x="163" y="450"/>
                    <a:pt x="163" y="413"/>
                  </a:cubicBezTo>
                  <a:cubicBezTo>
                    <a:pt x="488" y="288"/>
                    <a:pt x="563" y="313"/>
                    <a:pt x="388" y="462"/>
                  </a:cubicBezTo>
                  <a:cubicBezTo>
                    <a:pt x="275" y="637"/>
                    <a:pt x="213" y="587"/>
                    <a:pt x="175" y="300"/>
                  </a:cubicBezTo>
                  <a:cubicBezTo>
                    <a:pt x="188" y="238"/>
                    <a:pt x="88" y="200"/>
                    <a:pt x="63" y="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>
              <a:extLst>
                <a:ext uri="{FF2B5EF4-FFF2-40B4-BE49-F238E27FC236}">
                  <a16:creationId xmlns:a16="http://schemas.microsoft.com/office/drawing/2014/main" id="{8DB85E34-10BF-625E-59A3-15E06909D924}"/>
                </a:ext>
              </a:extLst>
            </p:cNvPr>
            <p:cNvSpPr/>
            <p:nvPr/>
          </p:nvSpPr>
          <p:spPr>
            <a:xfrm>
              <a:off x="662375" y="3207225"/>
              <a:ext cx="3150" cy="2850"/>
            </a:xfrm>
            <a:custGeom>
              <a:avLst/>
              <a:gdLst/>
              <a:ahLst/>
              <a:cxnLst/>
              <a:rect l="l" t="t" r="r" b="b"/>
              <a:pathLst>
                <a:path w="126" h="114" extrusionOk="0">
                  <a:moveTo>
                    <a:pt x="63" y="101"/>
                  </a:moveTo>
                  <a:lnTo>
                    <a:pt x="88" y="88"/>
                  </a:lnTo>
                  <a:cubicBezTo>
                    <a:pt x="126" y="76"/>
                    <a:pt x="126" y="38"/>
                    <a:pt x="88" y="26"/>
                  </a:cubicBezTo>
                  <a:lnTo>
                    <a:pt x="63" y="13"/>
                  </a:lnTo>
                  <a:cubicBezTo>
                    <a:pt x="1" y="1"/>
                    <a:pt x="1" y="113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>
              <a:extLst>
                <a:ext uri="{FF2B5EF4-FFF2-40B4-BE49-F238E27FC236}">
                  <a16:creationId xmlns:a16="http://schemas.microsoft.com/office/drawing/2014/main" id="{449EFF5B-D2C9-61FC-97A3-4014697EC6FB}"/>
                </a:ext>
              </a:extLst>
            </p:cNvPr>
            <p:cNvSpPr/>
            <p:nvPr/>
          </p:nvSpPr>
          <p:spPr>
            <a:xfrm>
              <a:off x="705800" y="32975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13" y="25"/>
                  </a:moveTo>
                  <a:cubicBezTo>
                    <a:pt x="76" y="225"/>
                    <a:pt x="1" y="1175"/>
                    <a:pt x="138" y="1637"/>
                  </a:cubicBezTo>
                  <a:cubicBezTo>
                    <a:pt x="163" y="1687"/>
                    <a:pt x="251" y="1675"/>
                    <a:pt x="238" y="1612"/>
                  </a:cubicBezTo>
                  <a:cubicBezTo>
                    <a:pt x="201" y="1375"/>
                    <a:pt x="188" y="1125"/>
                    <a:pt x="226" y="887"/>
                  </a:cubicBezTo>
                  <a:cubicBezTo>
                    <a:pt x="263" y="650"/>
                    <a:pt x="375" y="225"/>
                    <a:pt x="638" y="125"/>
                  </a:cubicBezTo>
                  <a:cubicBezTo>
                    <a:pt x="700" y="100"/>
                    <a:pt x="675" y="0"/>
                    <a:pt x="60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>
              <a:extLst>
                <a:ext uri="{FF2B5EF4-FFF2-40B4-BE49-F238E27FC236}">
                  <a16:creationId xmlns:a16="http://schemas.microsoft.com/office/drawing/2014/main" id="{895B8C80-9149-8357-05CC-0D434C80D57C}"/>
                </a:ext>
              </a:extLst>
            </p:cNvPr>
            <p:cNvSpPr/>
            <p:nvPr/>
          </p:nvSpPr>
          <p:spPr>
            <a:xfrm>
              <a:off x="708300" y="32978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113" y="1638"/>
                  </a:moveTo>
                  <a:cubicBezTo>
                    <a:pt x="475" y="1288"/>
                    <a:pt x="788" y="563"/>
                    <a:pt x="638" y="63"/>
                  </a:cubicBezTo>
                  <a:cubicBezTo>
                    <a:pt x="625" y="1"/>
                    <a:pt x="538" y="26"/>
                    <a:pt x="550" y="88"/>
                  </a:cubicBezTo>
                  <a:cubicBezTo>
                    <a:pt x="600" y="625"/>
                    <a:pt x="413" y="1175"/>
                    <a:pt x="38" y="1575"/>
                  </a:cubicBezTo>
                  <a:cubicBezTo>
                    <a:pt x="1" y="1613"/>
                    <a:pt x="63" y="1688"/>
                    <a:pt x="113" y="16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>
              <a:extLst>
                <a:ext uri="{FF2B5EF4-FFF2-40B4-BE49-F238E27FC236}">
                  <a16:creationId xmlns:a16="http://schemas.microsoft.com/office/drawing/2014/main" id="{C7426F07-08D9-E5A0-DD8E-F65F91039D2E}"/>
                </a:ext>
              </a:extLst>
            </p:cNvPr>
            <p:cNvSpPr/>
            <p:nvPr/>
          </p:nvSpPr>
          <p:spPr>
            <a:xfrm>
              <a:off x="732050" y="323752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25" y="51"/>
                  </a:moveTo>
                  <a:cubicBezTo>
                    <a:pt x="0" y="388"/>
                    <a:pt x="175" y="663"/>
                    <a:pt x="388" y="913"/>
                  </a:cubicBezTo>
                  <a:cubicBezTo>
                    <a:pt x="563" y="1163"/>
                    <a:pt x="850" y="1313"/>
                    <a:pt x="1150" y="1325"/>
                  </a:cubicBezTo>
                  <a:cubicBezTo>
                    <a:pt x="1200" y="1325"/>
                    <a:pt x="1200" y="1250"/>
                    <a:pt x="1163" y="1250"/>
                  </a:cubicBezTo>
                  <a:cubicBezTo>
                    <a:pt x="875" y="1225"/>
                    <a:pt x="613" y="1088"/>
                    <a:pt x="450" y="863"/>
                  </a:cubicBezTo>
                  <a:cubicBezTo>
                    <a:pt x="263" y="613"/>
                    <a:pt x="88" y="363"/>
                    <a:pt x="100" y="51"/>
                  </a:cubicBezTo>
                  <a:cubicBezTo>
                    <a:pt x="100" y="1"/>
                    <a:pt x="25" y="1"/>
                    <a:pt x="25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>
              <a:extLst>
                <a:ext uri="{FF2B5EF4-FFF2-40B4-BE49-F238E27FC236}">
                  <a16:creationId xmlns:a16="http://schemas.microsoft.com/office/drawing/2014/main" id="{EF91E73C-CECC-41C5-ACA3-60DBCED3E16A}"/>
                </a:ext>
              </a:extLst>
            </p:cNvPr>
            <p:cNvSpPr/>
            <p:nvPr/>
          </p:nvSpPr>
          <p:spPr>
            <a:xfrm>
              <a:off x="732675" y="3237850"/>
              <a:ext cx="29375" cy="33125"/>
            </a:xfrm>
            <a:custGeom>
              <a:avLst/>
              <a:gdLst/>
              <a:ahLst/>
              <a:cxnLst/>
              <a:rect l="l" t="t" r="r" b="b"/>
              <a:pathLst>
                <a:path w="1175" h="1325" extrusionOk="0">
                  <a:moveTo>
                    <a:pt x="1163" y="1262"/>
                  </a:moveTo>
                  <a:cubicBezTo>
                    <a:pt x="1088" y="700"/>
                    <a:pt x="675" y="125"/>
                    <a:pt x="100" y="13"/>
                  </a:cubicBezTo>
                  <a:cubicBezTo>
                    <a:pt x="38" y="0"/>
                    <a:pt x="0" y="75"/>
                    <a:pt x="50" y="113"/>
                  </a:cubicBezTo>
                  <a:cubicBezTo>
                    <a:pt x="288" y="250"/>
                    <a:pt x="525" y="313"/>
                    <a:pt x="700" y="550"/>
                  </a:cubicBezTo>
                  <a:cubicBezTo>
                    <a:pt x="875" y="763"/>
                    <a:pt x="1013" y="1012"/>
                    <a:pt x="1100" y="1287"/>
                  </a:cubicBezTo>
                  <a:cubicBezTo>
                    <a:pt x="1113" y="1325"/>
                    <a:pt x="1175" y="1312"/>
                    <a:pt x="1163" y="12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>
              <a:extLst>
                <a:ext uri="{FF2B5EF4-FFF2-40B4-BE49-F238E27FC236}">
                  <a16:creationId xmlns:a16="http://schemas.microsoft.com/office/drawing/2014/main" id="{A870F77D-31E2-FE4C-9B33-3E0BEA38EEE1}"/>
                </a:ext>
              </a:extLst>
            </p:cNvPr>
            <p:cNvSpPr/>
            <p:nvPr/>
          </p:nvSpPr>
          <p:spPr>
            <a:xfrm>
              <a:off x="739850" y="2929475"/>
              <a:ext cx="86875" cy="38475"/>
            </a:xfrm>
            <a:custGeom>
              <a:avLst/>
              <a:gdLst/>
              <a:ahLst/>
              <a:cxnLst/>
              <a:rect l="l" t="t" r="r" b="b"/>
              <a:pathLst>
                <a:path w="3475" h="1539" extrusionOk="0">
                  <a:moveTo>
                    <a:pt x="76" y="1513"/>
                  </a:moveTo>
                  <a:cubicBezTo>
                    <a:pt x="1075" y="801"/>
                    <a:pt x="2213" y="326"/>
                    <a:pt x="3412" y="101"/>
                  </a:cubicBezTo>
                  <a:cubicBezTo>
                    <a:pt x="3475" y="88"/>
                    <a:pt x="3450" y="1"/>
                    <a:pt x="3387" y="13"/>
                  </a:cubicBezTo>
                  <a:cubicBezTo>
                    <a:pt x="2175" y="226"/>
                    <a:pt x="1025" y="726"/>
                    <a:pt x="38" y="1451"/>
                  </a:cubicBezTo>
                  <a:cubicBezTo>
                    <a:pt x="1" y="1476"/>
                    <a:pt x="38" y="1538"/>
                    <a:pt x="76" y="15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>
              <a:extLst>
                <a:ext uri="{FF2B5EF4-FFF2-40B4-BE49-F238E27FC236}">
                  <a16:creationId xmlns:a16="http://schemas.microsoft.com/office/drawing/2014/main" id="{F9106283-10E2-DC40-6B02-E2D2C7DC9409}"/>
                </a:ext>
              </a:extLst>
            </p:cNvPr>
            <p:cNvSpPr/>
            <p:nvPr/>
          </p:nvSpPr>
          <p:spPr>
            <a:xfrm>
              <a:off x="824200" y="2919175"/>
              <a:ext cx="16275" cy="17825"/>
            </a:xfrm>
            <a:custGeom>
              <a:avLst/>
              <a:gdLst/>
              <a:ahLst/>
              <a:cxnLst/>
              <a:rect l="l" t="t" r="r" b="b"/>
              <a:pathLst>
                <a:path w="651" h="713" extrusionOk="0">
                  <a:moveTo>
                    <a:pt x="88" y="525"/>
                  </a:moveTo>
                  <a:cubicBezTo>
                    <a:pt x="288" y="713"/>
                    <a:pt x="651" y="475"/>
                    <a:pt x="451" y="238"/>
                  </a:cubicBezTo>
                  <a:cubicBezTo>
                    <a:pt x="238" y="1"/>
                    <a:pt x="1" y="338"/>
                    <a:pt x="101" y="563"/>
                  </a:cubicBezTo>
                  <a:cubicBezTo>
                    <a:pt x="113" y="600"/>
                    <a:pt x="176" y="575"/>
                    <a:pt x="176" y="538"/>
                  </a:cubicBezTo>
                  <a:cubicBezTo>
                    <a:pt x="163" y="500"/>
                    <a:pt x="163" y="463"/>
                    <a:pt x="176" y="425"/>
                  </a:cubicBezTo>
                  <a:cubicBezTo>
                    <a:pt x="176" y="351"/>
                    <a:pt x="176" y="351"/>
                    <a:pt x="151" y="463"/>
                  </a:cubicBezTo>
                  <a:cubicBezTo>
                    <a:pt x="101" y="425"/>
                    <a:pt x="38" y="488"/>
                    <a:pt x="88" y="5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>
              <a:extLst>
                <a:ext uri="{FF2B5EF4-FFF2-40B4-BE49-F238E27FC236}">
                  <a16:creationId xmlns:a16="http://schemas.microsoft.com/office/drawing/2014/main" id="{4C0BE6EB-94B9-AC7B-315C-09AFD929FF93}"/>
                </a:ext>
              </a:extLst>
            </p:cNvPr>
            <p:cNvSpPr/>
            <p:nvPr/>
          </p:nvSpPr>
          <p:spPr>
            <a:xfrm>
              <a:off x="728300" y="2974800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225"/>
                  </a:moveTo>
                  <a:cubicBezTo>
                    <a:pt x="1288" y="87"/>
                    <a:pt x="2287" y="425"/>
                    <a:pt x="3225" y="1200"/>
                  </a:cubicBezTo>
                  <a:cubicBezTo>
                    <a:pt x="3250" y="1225"/>
                    <a:pt x="3287" y="1187"/>
                    <a:pt x="3262" y="1150"/>
                  </a:cubicBezTo>
                  <a:cubicBezTo>
                    <a:pt x="2537" y="212"/>
                    <a:pt x="1163" y="0"/>
                    <a:pt x="63" y="137"/>
                  </a:cubicBezTo>
                  <a:cubicBezTo>
                    <a:pt x="0" y="137"/>
                    <a:pt x="0" y="237"/>
                    <a:pt x="63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>
              <a:extLst>
                <a:ext uri="{FF2B5EF4-FFF2-40B4-BE49-F238E27FC236}">
                  <a16:creationId xmlns:a16="http://schemas.microsoft.com/office/drawing/2014/main" id="{C5F647BC-4A3E-A540-582E-9903FA3763CC}"/>
                </a:ext>
              </a:extLst>
            </p:cNvPr>
            <p:cNvSpPr/>
            <p:nvPr/>
          </p:nvSpPr>
          <p:spPr>
            <a:xfrm>
              <a:off x="805150" y="3001975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475"/>
                  </a:moveTo>
                  <a:cubicBezTo>
                    <a:pt x="550" y="513"/>
                    <a:pt x="600" y="50"/>
                    <a:pt x="288" y="25"/>
                  </a:cubicBezTo>
                  <a:cubicBezTo>
                    <a:pt x="1" y="0"/>
                    <a:pt x="26" y="425"/>
                    <a:pt x="313" y="425"/>
                  </a:cubicBezTo>
                  <a:cubicBezTo>
                    <a:pt x="350" y="425"/>
                    <a:pt x="363" y="375"/>
                    <a:pt x="325" y="363"/>
                  </a:cubicBezTo>
                  <a:cubicBezTo>
                    <a:pt x="275" y="300"/>
                    <a:pt x="250" y="325"/>
                    <a:pt x="250" y="413"/>
                  </a:cubicBezTo>
                  <a:cubicBezTo>
                    <a:pt x="213" y="413"/>
                    <a:pt x="213" y="475"/>
                    <a:pt x="250" y="4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>
              <a:extLst>
                <a:ext uri="{FF2B5EF4-FFF2-40B4-BE49-F238E27FC236}">
                  <a16:creationId xmlns:a16="http://schemas.microsoft.com/office/drawing/2014/main" id="{14A34995-10AF-5481-E5D4-A75E57709EF8}"/>
                </a:ext>
              </a:extLst>
            </p:cNvPr>
            <p:cNvSpPr/>
            <p:nvPr/>
          </p:nvSpPr>
          <p:spPr>
            <a:xfrm>
              <a:off x="644875" y="3178475"/>
              <a:ext cx="60325" cy="237475"/>
            </a:xfrm>
            <a:custGeom>
              <a:avLst/>
              <a:gdLst/>
              <a:ahLst/>
              <a:cxnLst/>
              <a:rect l="l" t="t" r="r" b="b"/>
              <a:pathLst>
                <a:path w="2413" h="9499" extrusionOk="0">
                  <a:moveTo>
                    <a:pt x="26" y="51"/>
                  </a:moveTo>
                  <a:cubicBezTo>
                    <a:pt x="1275" y="3362"/>
                    <a:pt x="2413" y="6049"/>
                    <a:pt x="388" y="9373"/>
                  </a:cubicBezTo>
                  <a:cubicBezTo>
                    <a:pt x="338" y="9448"/>
                    <a:pt x="451" y="9498"/>
                    <a:pt x="488" y="9436"/>
                  </a:cubicBezTo>
                  <a:cubicBezTo>
                    <a:pt x="1438" y="8024"/>
                    <a:pt x="1838" y="6749"/>
                    <a:pt x="1675" y="5050"/>
                  </a:cubicBezTo>
                  <a:cubicBezTo>
                    <a:pt x="1488" y="3113"/>
                    <a:pt x="776" y="1813"/>
                    <a:pt x="76" y="38"/>
                  </a:cubicBezTo>
                  <a:cubicBezTo>
                    <a:pt x="63" y="1"/>
                    <a:pt x="1" y="13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>
              <a:extLst>
                <a:ext uri="{FF2B5EF4-FFF2-40B4-BE49-F238E27FC236}">
                  <a16:creationId xmlns:a16="http://schemas.microsoft.com/office/drawing/2014/main" id="{A39AE9DA-8C73-19DD-A5EA-E6E37BA30FE2}"/>
                </a:ext>
              </a:extLst>
            </p:cNvPr>
            <p:cNvSpPr/>
            <p:nvPr/>
          </p:nvSpPr>
          <p:spPr>
            <a:xfrm>
              <a:off x="699875" y="2899175"/>
              <a:ext cx="49375" cy="31900"/>
            </a:xfrm>
            <a:custGeom>
              <a:avLst/>
              <a:gdLst/>
              <a:ahLst/>
              <a:cxnLst/>
              <a:rect l="l" t="t" r="r" b="b"/>
              <a:pathLst>
                <a:path w="1975" h="1276" extrusionOk="0">
                  <a:moveTo>
                    <a:pt x="13" y="63"/>
                  </a:moveTo>
                  <a:cubicBezTo>
                    <a:pt x="100" y="613"/>
                    <a:pt x="450" y="1151"/>
                    <a:pt x="1062" y="1213"/>
                  </a:cubicBezTo>
                  <a:cubicBezTo>
                    <a:pt x="1550" y="1275"/>
                    <a:pt x="1975" y="888"/>
                    <a:pt x="1975" y="401"/>
                  </a:cubicBezTo>
                  <a:cubicBezTo>
                    <a:pt x="1975" y="326"/>
                    <a:pt x="1862" y="326"/>
                    <a:pt x="1862" y="401"/>
                  </a:cubicBezTo>
                  <a:cubicBezTo>
                    <a:pt x="1850" y="976"/>
                    <a:pt x="1275" y="1263"/>
                    <a:pt x="775" y="1026"/>
                  </a:cubicBezTo>
                  <a:cubicBezTo>
                    <a:pt x="363" y="838"/>
                    <a:pt x="163" y="463"/>
                    <a:pt x="75" y="38"/>
                  </a:cubicBezTo>
                  <a:cubicBezTo>
                    <a:pt x="63" y="1"/>
                    <a:pt x="0" y="13"/>
                    <a:pt x="13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>
              <a:extLst>
                <a:ext uri="{FF2B5EF4-FFF2-40B4-BE49-F238E27FC236}">
                  <a16:creationId xmlns:a16="http://schemas.microsoft.com/office/drawing/2014/main" id="{98539CF4-3D2C-2D6E-A521-E4CF7FE49282}"/>
                </a:ext>
              </a:extLst>
            </p:cNvPr>
            <p:cNvSpPr/>
            <p:nvPr/>
          </p:nvSpPr>
          <p:spPr>
            <a:xfrm>
              <a:off x="674550" y="3113825"/>
              <a:ext cx="31600" cy="62800"/>
            </a:xfrm>
            <a:custGeom>
              <a:avLst/>
              <a:gdLst/>
              <a:ahLst/>
              <a:cxnLst/>
              <a:rect l="l" t="t" r="r" b="b"/>
              <a:pathLst>
                <a:path w="1264" h="2512" extrusionOk="0">
                  <a:moveTo>
                    <a:pt x="726" y="2449"/>
                  </a:moveTo>
                  <a:cubicBezTo>
                    <a:pt x="713" y="1825"/>
                    <a:pt x="1263" y="1325"/>
                    <a:pt x="1038" y="687"/>
                  </a:cubicBezTo>
                  <a:cubicBezTo>
                    <a:pt x="888" y="275"/>
                    <a:pt x="488" y="0"/>
                    <a:pt x="51" y="13"/>
                  </a:cubicBezTo>
                  <a:cubicBezTo>
                    <a:pt x="13" y="13"/>
                    <a:pt x="1" y="75"/>
                    <a:pt x="38" y="88"/>
                  </a:cubicBezTo>
                  <a:cubicBezTo>
                    <a:pt x="838" y="200"/>
                    <a:pt x="1138" y="875"/>
                    <a:pt x="838" y="1575"/>
                  </a:cubicBezTo>
                  <a:cubicBezTo>
                    <a:pt x="701" y="1850"/>
                    <a:pt x="638" y="2149"/>
                    <a:pt x="651" y="2449"/>
                  </a:cubicBezTo>
                  <a:cubicBezTo>
                    <a:pt x="651" y="2499"/>
                    <a:pt x="726" y="2512"/>
                    <a:pt x="726" y="24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>
              <a:extLst>
                <a:ext uri="{FF2B5EF4-FFF2-40B4-BE49-F238E27FC236}">
                  <a16:creationId xmlns:a16="http://schemas.microsoft.com/office/drawing/2014/main" id="{1453989E-390E-1456-4E26-49E3CA53104A}"/>
                </a:ext>
              </a:extLst>
            </p:cNvPr>
            <p:cNvSpPr/>
            <p:nvPr/>
          </p:nvSpPr>
          <p:spPr>
            <a:xfrm>
              <a:off x="658950" y="3112575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25" y="113"/>
                  </a:moveTo>
                  <a:cubicBezTo>
                    <a:pt x="525" y="0"/>
                    <a:pt x="275" y="163"/>
                    <a:pt x="163" y="437"/>
                  </a:cubicBezTo>
                  <a:cubicBezTo>
                    <a:pt x="75" y="675"/>
                    <a:pt x="0" y="1062"/>
                    <a:pt x="250" y="1212"/>
                  </a:cubicBezTo>
                  <a:cubicBezTo>
                    <a:pt x="275" y="1225"/>
                    <a:pt x="313" y="1200"/>
                    <a:pt x="300" y="1162"/>
                  </a:cubicBezTo>
                  <a:cubicBezTo>
                    <a:pt x="50" y="837"/>
                    <a:pt x="275" y="0"/>
                    <a:pt x="800" y="175"/>
                  </a:cubicBezTo>
                  <a:cubicBezTo>
                    <a:pt x="850" y="200"/>
                    <a:pt x="862" y="125"/>
                    <a:pt x="825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>
              <a:extLst>
                <a:ext uri="{FF2B5EF4-FFF2-40B4-BE49-F238E27FC236}">
                  <a16:creationId xmlns:a16="http://schemas.microsoft.com/office/drawing/2014/main" id="{633EC143-41F0-8385-1DFA-90489626009D}"/>
                </a:ext>
              </a:extLst>
            </p:cNvPr>
            <p:cNvSpPr/>
            <p:nvPr/>
          </p:nvSpPr>
          <p:spPr>
            <a:xfrm>
              <a:off x="762050" y="2872625"/>
              <a:ext cx="56250" cy="81250"/>
            </a:xfrm>
            <a:custGeom>
              <a:avLst/>
              <a:gdLst/>
              <a:ahLst/>
              <a:cxnLst/>
              <a:rect l="l" t="t" r="r" b="b"/>
              <a:pathLst>
                <a:path w="2250" h="3250" extrusionOk="0">
                  <a:moveTo>
                    <a:pt x="87" y="3212"/>
                  </a:moveTo>
                  <a:cubicBezTo>
                    <a:pt x="1037" y="2425"/>
                    <a:pt x="2249" y="1450"/>
                    <a:pt x="1962" y="51"/>
                  </a:cubicBezTo>
                  <a:cubicBezTo>
                    <a:pt x="1949" y="1"/>
                    <a:pt x="1862" y="26"/>
                    <a:pt x="1875" y="76"/>
                  </a:cubicBezTo>
                  <a:cubicBezTo>
                    <a:pt x="2062" y="1463"/>
                    <a:pt x="987" y="2350"/>
                    <a:pt x="37" y="3162"/>
                  </a:cubicBezTo>
                  <a:cubicBezTo>
                    <a:pt x="0" y="3187"/>
                    <a:pt x="62" y="3250"/>
                    <a:pt x="100" y="3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>
              <a:extLst>
                <a:ext uri="{FF2B5EF4-FFF2-40B4-BE49-F238E27FC236}">
                  <a16:creationId xmlns:a16="http://schemas.microsoft.com/office/drawing/2014/main" id="{518DF5A0-C58C-AD85-AF49-3987ABAE0FC2}"/>
                </a:ext>
              </a:extLst>
            </p:cNvPr>
            <p:cNvSpPr/>
            <p:nvPr/>
          </p:nvSpPr>
          <p:spPr>
            <a:xfrm>
              <a:off x="710800" y="31019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101" y="1175"/>
                  </a:moveTo>
                  <a:cubicBezTo>
                    <a:pt x="126" y="775"/>
                    <a:pt x="288" y="388"/>
                    <a:pt x="575" y="100"/>
                  </a:cubicBezTo>
                  <a:cubicBezTo>
                    <a:pt x="613" y="63"/>
                    <a:pt x="563" y="0"/>
                    <a:pt x="525" y="25"/>
                  </a:cubicBezTo>
                  <a:cubicBezTo>
                    <a:pt x="350" y="150"/>
                    <a:pt x="225" y="325"/>
                    <a:pt x="163" y="525"/>
                  </a:cubicBezTo>
                  <a:cubicBezTo>
                    <a:pt x="51" y="725"/>
                    <a:pt x="1" y="950"/>
                    <a:pt x="13" y="1175"/>
                  </a:cubicBezTo>
                  <a:cubicBezTo>
                    <a:pt x="13" y="1237"/>
                    <a:pt x="113" y="1237"/>
                    <a:pt x="113" y="1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>
              <a:extLst>
                <a:ext uri="{FF2B5EF4-FFF2-40B4-BE49-F238E27FC236}">
                  <a16:creationId xmlns:a16="http://schemas.microsoft.com/office/drawing/2014/main" id="{5D55526B-2E5F-BA3D-F03D-D21CE7CE7678}"/>
                </a:ext>
              </a:extLst>
            </p:cNvPr>
            <p:cNvSpPr/>
            <p:nvPr/>
          </p:nvSpPr>
          <p:spPr>
            <a:xfrm>
              <a:off x="710175" y="31016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550" y="101"/>
                  </a:moveTo>
                  <a:cubicBezTo>
                    <a:pt x="763" y="538"/>
                    <a:pt x="475" y="1050"/>
                    <a:pt x="51" y="1250"/>
                  </a:cubicBezTo>
                  <a:cubicBezTo>
                    <a:pt x="1" y="1275"/>
                    <a:pt x="38" y="1375"/>
                    <a:pt x="101" y="1350"/>
                  </a:cubicBezTo>
                  <a:cubicBezTo>
                    <a:pt x="575" y="1138"/>
                    <a:pt x="875" y="538"/>
                    <a:pt x="638" y="51"/>
                  </a:cubicBezTo>
                  <a:cubicBezTo>
                    <a:pt x="613" y="1"/>
                    <a:pt x="525" y="51"/>
                    <a:pt x="550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>
              <a:extLst>
                <a:ext uri="{FF2B5EF4-FFF2-40B4-BE49-F238E27FC236}">
                  <a16:creationId xmlns:a16="http://schemas.microsoft.com/office/drawing/2014/main" id="{8FC93550-0EAC-87BB-3EA7-CE6A47CF7BDF}"/>
                </a:ext>
              </a:extLst>
            </p:cNvPr>
            <p:cNvSpPr/>
            <p:nvPr/>
          </p:nvSpPr>
          <p:spPr>
            <a:xfrm>
              <a:off x="669550" y="3338125"/>
              <a:ext cx="60025" cy="132175"/>
            </a:xfrm>
            <a:custGeom>
              <a:avLst/>
              <a:gdLst/>
              <a:ahLst/>
              <a:cxnLst/>
              <a:rect l="l" t="t" r="r" b="b"/>
              <a:pathLst>
                <a:path w="2401" h="5287" extrusionOk="0">
                  <a:moveTo>
                    <a:pt x="576" y="51"/>
                  </a:moveTo>
                  <a:cubicBezTo>
                    <a:pt x="263" y="1638"/>
                    <a:pt x="1" y="5074"/>
                    <a:pt x="2350" y="5287"/>
                  </a:cubicBezTo>
                  <a:cubicBezTo>
                    <a:pt x="2400" y="5287"/>
                    <a:pt x="2388" y="5224"/>
                    <a:pt x="2350" y="5212"/>
                  </a:cubicBezTo>
                  <a:cubicBezTo>
                    <a:pt x="63" y="4912"/>
                    <a:pt x="363" y="1600"/>
                    <a:pt x="651" y="63"/>
                  </a:cubicBezTo>
                  <a:cubicBezTo>
                    <a:pt x="663" y="13"/>
                    <a:pt x="588" y="1"/>
                    <a:pt x="57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>
              <a:extLst>
                <a:ext uri="{FF2B5EF4-FFF2-40B4-BE49-F238E27FC236}">
                  <a16:creationId xmlns:a16="http://schemas.microsoft.com/office/drawing/2014/main" id="{B4533F90-8C3B-F0BE-2E6E-09CCB91B4CD0}"/>
                </a:ext>
              </a:extLst>
            </p:cNvPr>
            <p:cNvSpPr/>
            <p:nvPr/>
          </p:nvSpPr>
          <p:spPr>
            <a:xfrm>
              <a:off x="701750" y="3402175"/>
              <a:ext cx="65000" cy="61575"/>
            </a:xfrm>
            <a:custGeom>
              <a:avLst/>
              <a:gdLst/>
              <a:ahLst/>
              <a:cxnLst/>
              <a:rect l="l" t="t" r="r" b="b"/>
              <a:pathLst>
                <a:path w="2600" h="2463" extrusionOk="0">
                  <a:moveTo>
                    <a:pt x="13" y="1500"/>
                  </a:moveTo>
                  <a:cubicBezTo>
                    <a:pt x="350" y="2175"/>
                    <a:pt x="1175" y="2462"/>
                    <a:pt x="1825" y="2012"/>
                  </a:cubicBezTo>
                  <a:cubicBezTo>
                    <a:pt x="2400" y="1600"/>
                    <a:pt x="2599" y="538"/>
                    <a:pt x="2025" y="38"/>
                  </a:cubicBezTo>
                  <a:cubicBezTo>
                    <a:pt x="1975" y="1"/>
                    <a:pt x="1900" y="76"/>
                    <a:pt x="1950" y="113"/>
                  </a:cubicBezTo>
                  <a:cubicBezTo>
                    <a:pt x="2462" y="588"/>
                    <a:pt x="2300" y="1563"/>
                    <a:pt x="1762" y="1938"/>
                  </a:cubicBezTo>
                  <a:cubicBezTo>
                    <a:pt x="1150" y="2350"/>
                    <a:pt x="400" y="2112"/>
                    <a:pt x="75" y="1463"/>
                  </a:cubicBezTo>
                  <a:cubicBezTo>
                    <a:pt x="50" y="1425"/>
                    <a:pt x="0" y="1463"/>
                    <a:pt x="13" y="15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>
              <a:extLst>
                <a:ext uri="{FF2B5EF4-FFF2-40B4-BE49-F238E27FC236}">
                  <a16:creationId xmlns:a16="http://schemas.microsoft.com/office/drawing/2014/main" id="{BA616FBE-C2E9-1EF2-B272-ACF6AA82BB2B}"/>
                </a:ext>
              </a:extLst>
            </p:cNvPr>
            <p:cNvSpPr/>
            <p:nvPr/>
          </p:nvSpPr>
          <p:spPr>
            <a:xfrm>
              <a:off x="709550" y="3392175"/>
              <a:ext cx="46575" cy="35950"/>
            </a:xfrm>
            <a:custGeom>
              <a:avLst/>
              <a:gdLst/>
              <a:ahLst/>
              <a:cxnLst/>
              <a:rect l="l" t="t" r="r" b="b"/>
              <a:pathLst>
                <a:path w="1863" h="1438" extrusionOk="0">
                  <a:moveTo>
                    <a:pt x="1850" y="700"/>
                  </a:moveTo>
                  <a:cubicBezTo>
                    <a:pt x="1663" y="226"/>
                    <a:pt x="1125" y="1"/>
                    <a:pt x="663" y="201"/>
                  </a:cubicBezTo>
                  <a:cubicBezTo>
                    <a:pt x="200" y="401"/>
                    <a:pt x="1" y="938"/>
                    <a:pt x="200" y="1400"/>
                  </a:cubicBezTo>
                  <a:cubicBezTo>
                    <a:pt x="225" y="1438"/>
                    <a:pt x="300" y="1413"/>
                    <a:pt x="288" y="1363"/>
                  </a:cubicBezTo>
                  <a:cubicBezTo>
                    <a:pt x="163" y="938"/>
                    <a:pt x="275" y="488"/>
                    <a:pt x="713" y="301"/>
                  </a:cubicBezTo>
                  <a:cubicBezTo>
                    <a:pt x="1125" y="138"/>
                    <a:pt x="1600" y="326"/>
                    <a:pt x="1788" y="738"/>
                  </a:cubicBezTo>
                  <a:cubicBezTo>
                    <a:pt x="1800" y="775"/>
                    <a:pt x="1863" y="738"/>
                    <a:pt x="1838" y="7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>
              <a:extLst>
                <a:ext uri="{FF2B5EF4-FFF2-40B4-BE49-F238E27FC236}">
                  <a16:creationId xmlns:a16="http://schemas.microsoft.com/office/drawing/2014/main" id="{D3216732-5F2B-12EB-92BB-EA9A4AB96007}"/>
                </a:ext>
              </a:extLst>
            </p:cNvPr>
            <p:cNvSpPr/>
            <p:nvPr/>
          </p:nvSpPr>
          <p:spPr>
            <a:xfrm>
              <a:off x="713300" y="3422475"/>
              <a:ext cx="30950" cy="17225"/>
            </a:xfrm>
            <a:custGeom>
              <a:avLst/>
              <a:gdLst/>
              <a:ahLst/>
              <a:cxnLst/>
              <a:rect l="l" t="t" r="r" b="b"/>
              <a:pathLst>
                <a:path w="1238" h="689" extrusionOk="0">
                  <a:moveTo>
                    <a:pt x="26" y="51"/>
                  </a:moveTo>
                  <a:cubicBezTo>
                    <a:pt x="1" y="388"/>
                    <a:pt x="375" y="638"/>
                    <a:pt x="688" y="626"/>
                  </a:cubicBezTo>
                  <a:cubicBezTo>
                    <a:pt x="1000" y="626"/>
                    <a:pt x="1238" y="351"/>
                    <a:pt x="1113" y="63"/>
                  </a:cubicBezTo>
                  <a:cubicBezTo>
                    <a:pt x="1100" y="13"/>
                    <a:pt x="1013" y="26"/>
                    <a:pt x="1025" y="88"/>
                  </a:cubicBezTo>
                  <a:cubicBezTo>
                    <a:pt x="1213" y="688"/>
                    <a:pt x="75" y="638"/>
                    <a:pt x="100" y="51"/>
                  </a:cubicBezTo>
                  <a:cubicBezTo>
                    <a:pt x="100" y="1"/>
                    <a:pt x="38" y="1"/>
                    <a:pt x="26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>
              <a:extLst>
                <a:ext uri="{FF2B5EF4-FFF2-40B4-BE49-F238E27FC236}">
                  <a16:creationId xmlns:a16="http://schemas.microsoft.com/office/drawing/2014/main" id="{BE624878-4E94-AE60-F885-5047CF259CAE}"/>
                </a:ext>
              </a:extLst>
            </p:cNvPr>
            <p:cNvSpPr/>
            <p:nvPr/>
          </p:nvSpPr>
          <p:spPr>
            <a:xfrm>
              <a:off x="702675" y="3138500"/>
              <a:ext cx="71875" cy="55325"/>
            </a:xfrm>
            <a:custGeom>
              <a:avLst/>
              <a:gdLst/>
              <a:ahLst/>
              <a:cxnLst/>
              <a:rect l="l" t="t" r="r" b="b"/>
              <a:pathLst>
                <a:path w="2875" h="2213" extrusionOk="0">
                  <a:moveTo>
                    <a:pt x="88" y="463"/>
                  </a:moveTo>
                  <a:cubicBezTo>
                    <a:pt x="1400" y="113"/>
                    <a:pt x="2487" y="925"/>
                    <a:pt x="2812" y="2187"/>
                  </a:cubicBezTo>
                  <a:cubicBezTo>
                    <a:pt x="2812" y="2212"/>
                    <a:pt x="2875" y="2212"/>
                    <a:pt x="2862" y="2175"/>
                  </a:cubicBezTo>
                  <a:cubicBezTo>
                    <a:pt x="2762" y="788"/>
                    <a:pt x="1325" y="0"/>
                    <a:pt x="51" y="388"/>
                  </a:cubicBezTo>
                  <a:cubicBezTo>
                    <a:pt x="1" y="400"/>
                    <a:pt x="26" y="475"/>
                    <a:pt x="76" y="4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>
              <a:extLst>
                <a:ext uri="{FF2B5EF4-FFF2-40B4-BE49-F238E27FC236}">
                  <a16:creationId xmlns:a16="http://schemas.microsoft.com/office/drawing/2014/main" id="{D134251D-0716-C5D3-3245-5069DA223083}"/>
                </a:ext>
              </a:extLst>
            </p:cNvPr>
            <p:cNvSpPr/>
            <p:nvPr/>
          </p:nvSpPr>
          <p:spPr>
            <a:xfrm>
              <a:off x="695500" y="2739850"/>
              <a:ext cx="104675" cy="111550"/>
            </a:xfrm>
            <a:custGeom>
              <a:avLst/>
              <a:gdLst/>
              <a:ahLst/>
              <a:cxnLst/>
              <a:rect l="l" t="t" r="r" b="b"/>
              <a:pathLst>
                <a:path w="4187" h="4462" extrusionOk="0">
                  <a:moveTo>
                    <a:pt x="188" y="1800"/>
                  </a:moveTo>
                  <a:cubicBezTo>
                    <a:pt x="0" y="3250"/>
                    <a:pt x="1450" y="4424"/>
                    <a:pt x="2799" y="3712"/>
                  </a:cubicBezTo>
                  <a:cubicBezTo>
                    <a:pt x="4187" y="2975"/>
                    <a:pt x="3962" y="1038"/>
                    <a:pt x="3024" y="25"/>
                  </a:cubicBezTo>
                  <a:cubicBezTo>
                    <a:pt x="2999" y="0"/>
                    <a:pt x="2949" y="38"/>
                    <a:pt x="2974" y="75"/>
                  </a:cubicBezTo>
                  <a:cubicBezTo>
                    <a:pt x="3624" y="975"/>
                    <a:pt x="4074" y="2450"/>
                    <a:pt x="3124" y="3325"/>
                  </a:cubicBezTo>
                  <a:cubicBezTo>
                    <a:pt x="1912" y="4462"/>
                    <a:pt x="100" y="3375"/>
                    <a:pt x="288" y="1800"/>
                  </a:cubicBezTo>
                  <a:cubicBezTo>
                    <a:pt x="300" y="1738"/>
                    <a:pt x="188" y="1738"/>
                    <a:pt x="175" y="18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>
              <a:extLst>
                <a:ext uri="{FF2B5EF4-FFF2-40B4-BE49-F238E27FC236}">
                  <a16:creationId xmlns:a16="http://schemas.microsoft.com/office/drawing/2014/main" id="{BE901660-8F30-FDE4-31DC-B4E8151E5922}"/>
                </a:ext>
              </a:extLst>
            </p:cNvPr>
            <p:cNvSpPr/>
            <p:nvPr/>
          </p:nvSpPr>
          <p:spPr>
            <a:xfrm>
              <a:off x="628325" y="2481475"/>
              <a:ext cx="146850" cy="263400"/>
            </a:xfrm>
            <a:custGeom>
              <a:avLst/>
              <a:gdLst/>
              <a:ahLst/>
              <a:cxnLst/>
              <a:rect l="l" t="t" r="r" b="b"/>
              <a:pathLst>
                <a:path w="5874" h="10536" extrusionOk="0">
                  <a:moveTo>
                    <a:pt x="5836" y="10448"/>
                  </a:moveTo>
                  <a:cubicBezTo>
                    <a:pt x="4162" y="9236"/>
                    <a:pt x="2050" y="8124"/>
                    <a:pt x="1125" y="6224"/>
                  </a:cubicBezTo>
                  <a:cubicBezTo>
                    <a:pt x="275" y="4462"/>
                    <a:pt x="100" y="1688"/>
                    <a:pt x="1300" y="63"/>
                  </a:cubicBezTo>
                  <a:cubicBezTo>
                    <a:pt x="1325" y="38"/>
                    <a:pt x="1275" y="1"/>
                    <a:pt x="1250" y="26"/>
                  </a:cubicBezTo>
                  <a:cubicBezTo>
                    <a:pt x="0" y="1463"/>
                    <a:pt x="138" y="3950"/>
                    <a:pt x="725" y="5674"/>
                  </a:cubicBezTo>
                  <a:cubicBezTo>
                    <a:pt x="1513" y="7986"/>
                    <a:pt x="3912" y="9186"/>
                    <a:pt x="5799" y="10510"/>
                  </a:cubicBezTo>
                  <a:cubicBezTo>
                    <a:pt x="5836" y="10535"/>
                    <a:pt x="5874" y="10473"/>
                    <a:pt x="5836" y="104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>
              <a:extLst>
                <a:ext uri="{FF2B5EF4-FFF2-40B4-BE49-F238E27FC236}">
                  <a16:creationId xmlns:a16="http://schemas.microsoft.com/office/drawing/2014/main" id="{32A6355C-57EF-8915-32C7-5714CA9FD56F}"/>
                </a:ext>
              </a:extLst>
            </p:cNvPr>
            <p:cNvSpPr/>
            <p:nvPr/>
          </p:nvSpPr>
          <p:spPr>
            <a:xfrm>
              <a:off x="667675" y="2448375"/>
              <a:ext cx="84700" cy="100925"/>
            </a:xfrm>
            <a:custGeom>
              <a:avLst/>
              <a:gdLst/>
              <a:ahLst/>
              <a:cxnLst/>
              <a:rect l="l" t="t" r="r" b="b"/>
              <a:pathLst>
                <a:path w="3388" h="4037" extrusionOk="0">
                  <a:moveTo>
                    <a:pt x="88" y="1150"/>
                  </a:moveTo>
                  <a:cubicBezTo>
                    <a:pt x="1026" y="625"/>
                    <a:pt x="2413" y="500"/>
                    <a:pt x="2950" y="1662"/>
                  </a:cubicBezTo>
                  <a:cubicBezTo>
                    <a:pt x="3075" y="1937"/>
                    <a:pt x="3113" y="2249"/>
                    <a:pt x="3075" y="2549"/>
                  </a:cubicBezTo>
                  <a:cubicBezTo>
                    <a:pt x="3063" y="2624"/>
                    <a:pt x="3075" y="2712"/>
                    <a:pt x="3075" y="2774"/>
                  </a:cubicBezTo>
                  <a:cubicBezTo>
                    <a:pt x="2938" y="3549"/>
                    <a:pt x="2738" y="3524"/>
                    <a:pt x="2213" y="3587"/>
                  </a:cubicBezTo>
                  <a:cubicBezTo>
                    <a:pt x="1313" y="3699"/>
                    <a:pt x="976" y="3087"/>
                    <a:pt x="1113" y="2312"/>
                  </a:cubicBezTo>
                  <a:cubicBezTo>
                    <a:pt x="1226" y="1737"/>
                    <a:pt x="1526" y="1425"/>
                    <a:pt x="1938" y="1037"/>
                  </a:cubicBezTo>
                  <a:cubicBezTo>
                    <a:pt x="2250" y="737"/>
                    <a:pt x="2575" y="487"/>
                    <a:pt x="2588" y="25"/>
                  </a:cubicBezTo>
                  <a:cubicBezTo>
                    <a:pt x="2588" y="0"/>
                    <a:pt x="2550" y="0"/>
                    <a:pt x="2538" y="25"/>
                  </a:cubicBezTo>
                  <a:cubicBezTo>
                    <a:pt x="2438" y="750"/>
                    <a:pt x="1538" y="1137"/>
                    <a:pt x="1163" y="1725"/>
                  </a:cubicBezTo>
                  <a:cubicBezTo>
                    <a:pt x="863" y="2149"/>
                    <a:pt x="813" y="2712"/>
                    <a:pt x="1026" y="3187"/>
                  </a:cubicBezTo>
                  <a:cubicBezTo>
                    <a:pt x="1363" y="3912"/>
                    <a:pt x="2500" y="4036"/>
                    <a:pt x="2988" y="3387"/>
                  </a:cubicBezTo>
                  <a:cubicBezTo>
                    <a:pt x="3388" y="2874"/>
                    <a:pt x="3263" y="1800"/>
                    <a:pt x="2900" y="1312"/>
                  </a:cubicBezTo>
                  <a:cubicBezTo>
                    <a:pt x="2200" y="387"/>
                    <a:pt x="938" y="575"/>
                    <a:pt x="51" y="1087"/>
                  </a:cubicBezTo>
                  <a:cubicBezTo>
                    <a:pt x="1" y="1112"/>
                    <a:pt x="51" y="1187"/>
                    <a:pt x="88" y="1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>
              <a:extLst>
                <a:ext uri="{FF2B5EF4-FFF2-40B4-BE49-F238E27FC236}">
                  <a16:creationId xmlns:a16="http://schemas.microsoft.com/office/drawing/2014/main" id="{2D14DCF7-2820-7C3C-6364-560562061E60}"/>
                </a:ext>
              </a:extLst>
            </p:cNvPr>
            <p:cNvSpPr/>
            <p:nvPr/>
          </p:nvSpPr>
          <p:spPr>
            <a:xfrm>
              <a:off x="722350" y="2386200"/>
              <a:ext cx="13775" cy="55325"/>
            </a:xfrm>
            <a:custGeom>
              <a:avLst/>
              <a:gdLst/>
              <a:ahLst/>
              <a:cxnLst/>
              <a:rect l="l" t="t" r="r" b="b"/>
              <a:pathLst>
                <a:path w="551" h="2213" extrusionOk="0">
                  <a:moveTo>
                    <a:pt x="476" y="2162"/>
                  </a:moveTo>
                  <a:cubicBezTo>
                    <a:pt x="551" y="1475"/>
                    <a:pt x="488" y="625"/>
                    <a:pt x="76" y="25"/>
                  </a:cubicBezTo>
                  <a:cubicBezTo>
                    <a:pt x="51" y="0"/>
                    <a:pt x="1" y="13"/>
                    <a:pt x="13" y="50"/>
                  </a:cubicBezTo>
                  <a:cubicBezTo>
                    <a:pt x="251" y="775"/>
                    <a:pt x="476" y="1387"/>
                    <a:pt x="401" y="2162"/>
                  </a:cubicBezTo>
                  <a:cubicBezTo>
                    <a:pt x="401" y="2212"/>
                    <a:pt x="476" y="2212"/>
                    <a:pt x="476" y="2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>
              <a:extLst>
                <a:ext uri="{FF2B5EF4-FFF2-40B4-BE49-F238E27FC236}">
                  <a16:creationId xmlns:a16="http://schemas.microsoft.com/office/drawing/2014/main" id="{DB3B497B-D696-1859-3668-355B05A87A15}"/>
                </a:ext>
              </a:extLst>
            </p:cNvPr>
            <p:cNvSpPr/>
            <p:nvPr/>
          </p:nvSpPr>
          <p:spPr>
            <a:xfrm>
              <a:off x="691750" y="2632075"/>
              <a:ext cx="96875" cy="81550"/>
            </a:xfrm>
            <a:custGeom>
              <a:avLst/>
              <a:gdLst/>
              <a:ahLst/>
              <a:cxnLst/>
              <a:rect l="l" t="t" r="r" b="b"/>
              <a:pathLst>
                <a:path w="3875" h="3262" extrusionOk="0">
                  <a:moveTo>
                    <a:pt x="38" y="2237"/>
                  </a:moveTo>
                  <a:cubicBezTo>
                    <a:pt x="688" y="2787"/>
                    <a:pt x="1500" y="3262"/>
                    <a:pt x="2375" y="3074"/>
                  </a:cubicBezTo>
                  <a:cubicBezTo>
                    <a:pt x="3212" y="2887"/>
                    <a:pt x="3812" y="2087"/>
                    <a:pt x="3849" y="1250"/>
                  </a:cubicBezTo>
                  <a:cubicBezTo>
                    <a:pt x="3874" y="675"/>
                    <a:pt x="3487" y="0"/>
                    <a:pt x="2824" y="75"/>
                  </a:cubicBezTo>
                  <a:cubicBezTo>
                    <a:pt x="2475" y="113"/>
                    <a:pt x="2062" y="463"/>
                    <a:pt x="2437" y="750"/>
                  </a:cubicBezTo>
                  <a:cubicBezTo>
                    <a:pt x="2475" y="775"/>
                    <a:pt x="2512" y="712"/>
                    <a:pt x="2475" y="675"/>
                  </a:cubicBezTo>
                  <a:cubicBezTo>
                    <a:pt x="3299" y="250"/>
                    <a:pt x="3724" y="400"/>
                    <a:pt x="3749" y="1137"/>
                  </a:cubicBezTo>
                  <a:cubicBezTo>
                    <a:pt x="3737" y="1450"/>
                    <a:pt x="3662" y="1762"/>
                    <a:pt x="3499" y="2037"/>
                  </a:cubicBezTo>
                  <a:cubicBezTo>
                    <a:pt x="3299" y="2474"/>
                    <a:pt x="2912" y="2799"/>
                    <a:pt x="2450" y="2937"/>
                  </a:cubicBezTo>
                  <a:cubicBezTo>
                    <a:pt x="1562" y="3174"/>
                    <a:pt x="750" y="2712"/>
                    <a:pt x="75" y="2187"/>
                  </a:cubicBezTo>
                  <a:cubicBezTo>
                    <a:pt x="50" y="2162"/>
                    <a:pt x="0" y="2212"/>
                    <a:pt x="38" y="2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>
              <a:extLst>
                <a:ext uri="{FF2B5EF4-FFF2-40B4-BE49-F238E27FC236}">
                  <a16:creationId xmlns:a16="http://schemas.microsoft.com/office/drawing/2014/main" id="{1525E04B-5D77-7A88-D33D-E9E21852E756}"/>
                </a:ext>
              </a:extLst>
            </p:cNvPr>
            <p:cNvSpPr/>
            <p:nvPr/>
          </p:nvSpPr>
          <p:spPr>
            <a:xfrm>
              <a:off x="720475" y="2704850"/>
              <a:ext cx="110625" cy="22850"/>
            </a:xfrm>
            <a:custGeom>
              <a:avLst/>
              <a:gdLst/>
              <a:ahLst/>
              <a:cxnLst/>
              <a:rect l="l" t="t" r="r" b="b"/>
              <a:pathLst>
                <a:path w="4425" h="914" extrusionOk="0">
                  <a:moveTo>
                    <a:pt x="38" y="88"/>
                  </a:moveTo>
                  <a:cubicBezTo>
                    <a:pt x="551" y="538"/>
                    <a:pt x="1238" y="663"/>
                    <a:pt x="1913" y="738"/>
                  </a:cubicBezTo>
                  <a:cubicBezTo>
                    <a:pt x="2725" y="826"/>
                    <a:pt x="3712" y="913"/>
                    <a:pt x="4400" y="388"/>
                  </a:cubicBezTo>
                  <a:cubicBezTo>
                    <a:pt x="4425" y="363"/>
                    <a:pt x="4400" y="313"/>
                    <a:pt x="4362" y="326"/>
                  </a:cubicBezTo>
                  <a:cubicBezTo>
                    <a:pt x="3238" y="913"/>
                    <a:pt x="1101" y="876"/>
                    <a:pt x="101" y="26"/>
                  </a:cubicBezTo>
                  <a:cubicBezTo>
                    <a:pt x="63" y="1"/>
                    <a:pt x="1" y="51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>
              <a:extLst>
                <a:ext uri="{FF2B5EF4-FFF2-40B4-BE49-F238E27FC236}">
                  <a16:creationId xmlns:a16="http://schemas.microsoft.com/office/drawing/2014/main" id="{3C3732D8-88E4-9E4E-115B-6AA8EAB35DE4}"/>
                </a:ext>
              </a:extLst>
            </p:cNvPr>
            <p:cNvSpPr/>
            <p:nvPr/>
          </p:nvSpPr>
          <p:spPr>
            <a:xfrm>
              <a:off x="830150" y="2705175"/>
              <a:ext cx="12200" cy="11900"/>
            </a:xfrm>
            <a:custGeom>
              <a:avLst/>
              <a:gdLst/>
              <a:ahLst/>
              <a:cxnLst/>
              <a:rect l="l" t="t" r="r" b="b"/>
              <a:pathLst>
                <a:path w="488" h="476" extrusionOk="0">
                  <a:moveTo>
                    <a:pt x="50" y="350"/>
                  </a:moveTo>
                  <a:cubicBezTo>
                    <a:pt x="0" y="263"/>
                    <a:pt x="25" y="150"/>
                    <a:pt x="88" y="88"/>
                  </a:cubicBezTo>
                  <a:cubicBezTo>
                    <a:pt x="163" y="25"/>
                    <a:pt x="250" y="0"/>
                    <a:pt x="338" y="13"/>
                  </a:cubicBezTo>
                  <a:cubicBezTo>
                    <a:pt x="375" y="13"/>
                    <a:pt x="400" y="25"/>
                    <a:pt x="425" y="50"/>
                  </a:cubicBezTo>
                  <a:cubicBezTo>
                    <a:pt x="450" y="88"/>
                    <a:pt x="463" y="125"/>
                    <a:pt x="463" y="163"/>
                  </a:cubicBezTo>
                  <a:cubicBezTo>
                    <a:pt x="488" y="288"/>
                    <a:pt x="425" y="413"/>
                    <a:pt x="300" y="463"/>
                  </a:cubicBezTo>
                  <a:cubicBezTo>
                    <a:pt x="175" y="475"/>
                    <a:pt x="50" y="375"/>
                    <a:pt x="50" y="23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6">
              <a:extLst>
                <a:ext uri="{FF2B5EF4-FFF2-40B4-BE49-F238E27FC236}">
                  <a16:creationId xmlns:a16="http://schemas.microsoft.com/office/drawing/2014/main" id="{27A1A66B-3816-866E-4CA1-69FE136004E6}"/>
                </a:ext>
              </a:extLst>
            </p:cNvPr>
            <p:cNvSpPr/>
            <p:nvPr/>
          </p:nvSpPr>
          <p:spPr>
            <a:xfrm>
              <a:off x="827325" y="2698925"/>
              <a:ext cx="17225" cy="22200"/>
            </a:xfrm>
            <a:custGeom>
              <a:avLst/>
              <a:gdLst/>
              <a:ahLst/>
              <a:cxnLst/>
              <a:rect l="l" t="t" r="r" b="b"/>
              <a:pathLst>
                <a:path w="689" h="888" extrusionOk="0">
                  <a:moveTo>
                    <a:pt x="213" y="588"/>
                  </a:moveTo>
                  <a:cubicBezTo>
                    <a:pt x="251" y="300"/>
                    <a:pt x="313" y="250"/>
                    <a:pt x="426" y="425"/>
                  </a:cubicBezTo>
                  <a:cubicBezTo>
                    <a:pt x="601" y="575"/>
                    <a:pt x="526" y="588"/>
                    <a:pt x="201" y="475"/>
                  </a:cubicBezTo>
                  <a:cubicBezTo>
                    <a:pt x="201" y="438"/>
                    <a:pt x="126" y="450"/>
                    <a:pt x="126" y="488"/>
                  </a:cubicBezTo>
                  <a:cubicBezTo>
                    <a:pt x="126" y="888"/>
                    <a:pt x="688" y="800"/>
                    <a:pt x="626" y="400"/>
                  </a:cubicBezTo>
                  <a:cubicBezTo>
                    <a:pt x="576" y="0"/>
                    <a:pt x="1" y="238"/>
                    <a:pt x="101" y="613"/>
                  </a:cubicBezTo>
                  <a:cubicBezTo>
                    <a:pt x="113" y="700"/>
                    <a:pt x="238" y="663"/>
                    <a:pt x="213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6">
              <a:extLst>
                <a:ext uri="{FF2B5EF4-FFF2-40B4-BE49-F238E27FC236}">
                  <a16:creationId xmlns:a16="http://schemas.microsoft.com/office/drawing/2014/main" id="{C34AA97F-4382-C2EB-1473-85FECFBA5A5A}"/>
                </a:ext>
              </a:extLst>
            </p:cNvPr>
            <p:cNvSpPr/>
            <p:nvPr/>
          </p:nvSpPr>
          <p:spPr>
            <a:xfrm>
              <a:off x="662375" y="2476475"/>
              <a:ext cx="3150" cy="3150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88"/>
                  </a:moveTo>
                  <a:lnTo>
                    <a:pt x="88" y="88"/>
                  </a:lnTo>
                  <a:cubicBezTo>
                    <a:pt x="126" y="88"/>
                    <a:pt x="126" y="38"/>
                    <a:pt x="88" y="26"/>
                  </a:cubicBezTo>
                  <a:lnTo>
                    <a:pt x="63" y="26"/>
                  </a:lnTo>
                  <a:cubicBezTo>
                    <a:pt x="1" y="1"/>
                    <a:pt x="1" y="126"/>
                    <a:pt x="63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6">
              <a:extLst>
                <a:ext uri="{FF2B5EF4-FFF2-40B4-BE49-F238E27FC236}">
                  <a16:creationId xmlns:a16="http://schemas.microsoft.com/office/drawing/2014/main" id="{29A2318D-3749-2047-AEF2-A4F46FABB5E9}"/>
                </a:ext>
              </a:extLst>
            </p:cNvPr>
            <p:cNvSpPr/>
            <p:nvPr/>
          </p:nvSpPr>
          <p:spPr>
            <a:xfrm>
              <a:off x="705800" y="2346825"/>
              <a:ext cx="17525" cy="42200"/>
            </a:xfrm>
            <a:custGeom>
              <a:avLst/>
              <a:gdLst/>
              <a:ahLst/>
              <a:cxnLst/>
              <a:rect l="l" t="t" r="r" b="b"/>
              <a:pathLst>
                <a:path w="701" h="1688" extrusionOk="0">
                  <a:moveTo>
                    <a:pt x="638" y="1550"/>
                  </a:moveTo>
                  <a:cubicBezTo>
                    <a:pt x="388" y="1463"/>
                    <a:pt x="276" y="1025"/>
                    <a:pt x="226" y="800"/>
                  </a:cubicBezTo>
                  <a:cubicBezTo>
                    <a:pt x="188" y="563"/>
                    <a:pt x="201" y="313"/>
                    <a:pt x="238" y="63"/>
                  </a:cubicBezTo>
                  <a:cubicBezTo>
                    <a:pt x="238" y="13"/>
                    <a:pt x="163" y="1"/>
                    <a:pt x="138" y="51"/>
                  </a:cubicBezTo>
                  <a:cubicBezTo>
                    <a:pt x="1" y="513"/>
                    <a:pt x="76" y="1463"/>
                    <a:pt x="613" y="1663"/>
                  </a:cubicBezTo>
                  <a:cubicBezTo>
                    <a:pt x="675" y="1688"/>
                    <a:pt x="700" y="1575"/>
                    <a:pt x="638" y="15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>
              <a:extLst>
                <a:ext uri="{FF2B5EF4-FFF2-40B4-BE49-F238E27FC236}">
                  <a16:creationId xmlns:a16="http://schemas.microsoft.com/office/drawing/2014/main" id="{0F310E89-DD0D-A3F0-20F7-14C9D03BCD94}"/>
                </a:ext>
              </a:extLst>
            </p:cNvPr>
            <p:cNvSpPr/>
            <p:nvPr/>
          </p:nvSpPr>
          <p:spPr>
            <a:xfrm>
              <a:off x="708300" y="2346525"/>
              <a:ext cx="19700" cy="42200"/>
            </a:xfrm>
            <a:custGeom>
              <a:avLst/>
              <a:gdLst/>
              <a:ahLst/>
              <a:cxnLst/>
              <a:rect l="l" t="t" r="r" b="b"/>
              <a:pathLst>
                <a:path w="788" h="1688" extrusionOk="0">
                  <a:moveTo>
                    <a:pt x="38" y="113"/>
                  </a:moveTo>
                  <a:cubicBezTo>
                    <a:pt x="413" y="513"/>
                    <a:pt x="600" y="1062"/>
                    <a:pt x="550" y="1600"/>
                  </a:cubicBezTo>
                  <a:cubicBezTo>
                    <a:pt x="550" y="1662"/>
                    <a:pt x="625" y="1687"/>
                    <a:pt x="638" y="1625"/>
                  </a:cubicBezTo>
                  <a:cubicBezTo>
                    <a:pt x="788" y="1125"/>
                    <a:pt x="475" y="400"/>
                    <a:pt x="113" y="50"/>
                  </a:cubicBezTo>
                  <a:cubicBezTo>
                    <a:pt x="63" y="0"/>
                    <a:pt x="1" y="63"/>
                    <a:pt x="38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>
              <a:extLst>
                <a:ext uri="{FF2B5EF4-FFF2-40B4-BE49-F238E27FC236}">
                  <a16:creationId xmlns:a16="http://schemas.microsoft.com/office/drawing/2014/main" id="{4162DC07-21CF-860E-9A20-929EA1DD3844}"/>
                </a:ext>
              </a:extLst>
            </p:cNvPr>
            <p:cNvSpPr/>
            <p:nvPr/>
          </p:nvSpPr>
          <p:spPr>
            <a:xfrm>
              <a:off x="732050" y="2415875"/>
              <a:ext cx="30000" cy="33150"/>
            </a:xfrm>
            <a:custGeom>
              <a:avLst/>
              <a:gdLst/>
              <a:ahLst/>
              <a:cxnLst/>
              <a:rect l="l" t="t" r="r" b="b"/>
              <a:pathLst>
                <a:path w="1200" h="1326" extrusionOk="0">
                  <a:moveTo>
                    <a:pt x="100" y="1275"/>
                  </a:moveTo>
                  <a:cubicBezTo>
                    <a:pt x="88" y="963"/>
                    <a:pt x="250" y="713"/>
                    <a:pt x="450" y="463"/>
                  </a:cubicBezTo>
                  <a:cubicBezTo>
                    <a:pt x="613" y="238"/>
                    <a:pt x="875" y="100"/>
                    <a:pt x="1163" y="75"/>
                  </a:cubicBezTo>
                  <a:cubicBezTo>
                    <a:pt x="1200" y="75"/>
                    <a:pt x="1200" y="0"/>
                    <a:pt x="1150" y="0"/>
                  </a:cubicBezTo>
                  <a:cubicBezTo>
                    <a:pt x="850" y="13"/>
                    <a:pt x="563" y="163"/>
                    <a:pt x="388" y="413"/>
                  </a:cubicBezTo>
                  <a:cubicBezTo>
                    <a:pt x="188" y="663"/>
                    <a:pt x="0" y="938"/>
                    <a:pt x="25" y="1275"/>
                  </a:cubicBezTo>
                  <a:cubicBezTo>
                    <a:pt x="25" y="1325"/>
                    <a:pt x="100" y="1325"/>
                    <a:pt x="100" y="12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>
              <a:extLst>
                <a:ext uri="{FF2B5EF4-FFF2-40B4-BE49-F238E27FC236}">
                  <a16:creationId xmlns:a16="http://schemas.microsoft.com/office/drawing/2014/main" id="{0D8D628F-6995-8242-BC8D-D6138D2152DD}"/>
                </a:ext>
              </a:extLst>
            </p:cNvPr>
            <p:cNvSpPr/>
            <p:nvPr/>
          </p:nvSpPr>
          <p:spPr>
            <a:xfrm>
              <a:off x="732675" y="2415550"/>
              <a:ext cx="29075" cy="33475"/>
            </a:xfrm>
            <a:custGeom>
              <a:avLst/>
              <a:gdLst/>
              <a:ahLst/>
              <a:cxnLst/>
              <a:rect l="l" t="t" r="r" b="b"/>
              <a:pathLst>
                <a:path w="1163" h="1339" extrusionOk="0">
                  <a:moveTo>
                    <a:pt x="1100" y="51"/>
                  </a:moveTo>
                  <a:cubicBezTo>
                    <a:pt x="1013" y="313"/>
                    <a:pt x="875" y="563"/>
                    <a:pt x="700" y="788"/>
                  </a:cubicBezTo>
                  <a:cubicBezTo>
                    <a:pt x="525" y="1013"/>
                    <a:pt x="288" y="1076"/>
                    <a:pt x="50" y="1213"/>
                  </a:cubicBezTo>
                  <a:cubicBezTo>
                    <a:pt x="0" y="1251"/>
                    <a:pt x="38" y="1338"/>
                    <a:pt x="100" y="1313"/>
                  </a:cubicBezTo>
                  <a:cubicBezTo>
                    <a:pt x="675" y="1201"/>
                    <a:pt x="1088" y="626"/>
                    <a:pt x="1163" y="63"/>
                  </a:cubicBezTo>
                  <a:cubicBezTo>
                    <a:pt x="1163" y="26"/>
                    <a:pt x="1113" y="1"/>
                    <a:pt x="110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>
              <a:extLst>
                <a:ext uri="{FF2B5EF4-FFF2-40B4-BE49-F238E27FC236}">
                  <a16:creationId xmlns:a16="http://schemas.microsoft.com/office/drawing/2014/main" id="{15C5B5A4-6B27-FD48-12F1-A1ADBD98B146}"/>
                </a:ext>
              </a:extLst>
            </p:cNvPr>
            <p:cNvSpPr/>
            <p:nvPr/>
          </p:nvSpPr>
          <p:spPr>
            <a:xfrm>
              <a:off x="739850" y="2718600"/>
              <a:ext cx="86875" cy="38450"/>
            </a:xfrm>
            <a:custGeom>
              <a:avLst/>
              <a:gdLst/>
              <a:ahLst/>
              <a:cxnLst/>
              <a:rect l="l" t="t" r="r" b="b"/>
              <a:pathLst>
                <a:path w="3475" h="1538" extrusionOk="0">
                  <a:moveTo>
                    <a:pt x="38" y="88"/>
                  </a:moveTo>
                  <a:cubicBezTo>
                    <a:pt x="1025" y="813"/>
                    <a:pt x="2175" y="1313"/>
                    <a:pt x="3387" y="1525"/>
                  </a:cubicBezTo>
                  <a:cubicBezTo>
                    <a:pt x="3450" y="1538"/>
                    <a:pt x="3475" y="1450"/>
                    <a:pt x="3412" y="1438"/>
                  </a:cubicBezTo>
                  <a:cubicBezTo>
                    <a:pt x="2213" y="1213"/>
                    <a:pt x="1075" y="738"/>
                    <a:pt x="76" y="26"/>
                  </a:cubicBezTo>
                  <a:cubicBezTo>
                    <a:pt x="38" y="1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>
              <a:extLst>
                <a:ext uri="{FF2B5EF4-FFF2-40B4-BE49-F238E27FC236}">
                  <a16:creationId xmlns:a16="http://schemas.microsoft.com/office/drawing/2014/main" id="{C1656ECD-5472-8540-8ED2-422B543C6EC7}"/>
                </a:ext>
              </a:extLst>
            </p:cNvPr>
            <p:cNvSpPr/>
            <p:nvPr/>
          </p:nvSpPr>
          <p:spPr>
            <a:xfrm>
              <a:off x="824200" y="2749525"/>
              <a:ext cx="16600" cy="17850"/>
            </a:xfrm>
            <a:custGeom>
              <a:avLst/>
              <a:gdLst/>
              <a:ahLst/>
              <a:cxnLst/>
              <a:rect l="l" t="t" r="r" b="b"/>
              <a:pathLst>
                <a:path w="664" h="714" extrusionOk="0">
                  <a:moveTo>
                    <a:pt x="151" y="251"/>
                  </a:moveTo>
                  <a:cubicBezTo>
                    <a:pt x="176" y="351"/>
                    <a:pt x="188" y="363"/>
                    <a:pt x="176" y="288"/>
                  </a:cubicBezTo>
                  <a:cubicBezTo>
                    <a:pt x="163" y="251"/>
                    <a:pt x="163" y="213"/>
                    <a:pt x="176" y="176"/>
                  </a:cubicBezTo>
                  <a:cubicBezTo>
                    <a:pt x="176" y="138"/>
                    <a:pt x="113" y="113"/>
                    <a:pt x="101" y="151"/>
                  </a:cubicBezTo>
                  <a:cubicBezTo>
                    <a:pt x="1" y="376"/>
                    <a:pt x="238" y="713"/>
                    <a:pt x="451" y="463"/>
                  </a:cubicBezTo>
                  <a:cubicBezTo>
                    <a:pt x="663" y="213"/>
                    <a:pt x="288" y="1"/>
                    <a:pt x="88" y="176"/>
                  </a:cubicBezTo>
                  <a:cubicBezTo>
                    <a:pt x="38" y="213"/>
                    <a:pt x="101" y="276"/>
                    <a:pt x="151" y="2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>
              <a:extLst>
                <a:ext uri="{FF2B5EF4-FFF2-40B4-BE49-F238E27FC236}">
                  <a16:creationId xmlns:a16="http://schemas.microsoft.com/office/drawing/2014/main" id="{9246A364-2604-656B-0A6E-F77E6657846D}"/>
                </a:ext>
              </a:extLst>
            </p:cNvPr>
            <p:cNvSpPr/>
            <p:nvPr/>
          </p:nvSpPr>
          <p:spPr>
            <a:xfrm>
              <a:off x="728300" y="2681125"/>
              <a:ext cx="82175" cy="30625"/>
            </a:xfrm>
            <a:custGeom>
              <a:avLst/>
              <a:gdLst/>
              <a:ahLst/>
              <a:cxnLst/>
              <a:rect l="l" t="t" r="r" b="b"/>
              <a:pathLst>
                <a:path w="3287" h="1225" extrusionOk="0">
                  <a:moveTo>
                    <a:pt x="63" y="1087"/>
                  </a:moveTo>
                  <a:cubicBezTo>
                    <a:pt x="1163" y="1225"/>
                    <a:pt x="2537" y="1000"/>
                    <a:pt x="3262" y="75"/>
                  </a:cubicBezTo>
                  <a:cubicBezTo>
                    <a:pt x="3287" y="38"/>
                    <a:pt x="3250" y="0"/>
                    <a:pt x="3225" y="25"/>
                  </a:cubicBezTo>
                  <a:cubicBezTo>
                    <a:pt x="2287" y="812"/>
                    <a:pt x="1288" y="1137"/>
                    <a:pt x="63" y="1000"/>
                  </a:cubicBezTo>
                  <a:cubicBezTo>
                    <a:pt x="0" y="987"/>
                    <a:pt x="0" y="1087"/>
                    <a:pt x="63" y="10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>
              <a:extLst>
                <a:ext uri="{FF2B5EF4-FFF2-40B4-BE49-F238E27FC236}">
                  <a16:creationId xmlns:a16="http://schemas.microsoft.com/office/drawing/2014/main" id="{6609D5E3-3E09-8702-960C-5EEE6DE509E3}"/>
                </a:ext>
              </a:extLst>
            </p:cNvPr>
            <p:cNvSpPr/>
            <p:nvPr/>
          </p:nvSpPr>
          <p:spPr>
            <a:xfrm>
              <a:off x="805150" y="2671750"/>
              <a:ext cx="15025" cy="12825"/>
            </a:xfrm>
            <a:custGeom>
              <a:avLst/>
              <a:gdLst/>
              <a:ahLst/>
              <a:cxnLst/>
              <a:rect l="l" t="t" r="r" b="b"/>
              <a:pathLst>
                <a:path w="601" h="513" extrusionOk="0">
                  <a:moveTo>
                    <a:pt x="250" y="100"/>
                  </a:moveTo>
                  <a:cubicBezTo>
                    <a:pt x="250" y="188"/>
                    <a:pt x="275" y="213"/>
                    <a:pt x="325" y="150"/>
                  </a:cubicBezTo>
                  <a:cubicBezTo>
                    <a:pt x="363" y="138"/>
                    <a:pt x="350" y="88"/>
                    <a:pt x="313" y="88"/>
                  </a:cubicBezTo>
                  <a:cubicBezTo>
                    <a:pt x="26" y="88"/>
                    <a:pt x="1" y="513"/>
                    <a:pt x="288" y="488"/>
                  </a:cubicBezTo>
                  <a:cubicBezTo>
                    <a:pt x="600" y="450"/>
                    <a:pt x="550" y="0"/>
                    <a:pt x="250" y="25"/>
                  </a:cubicBezTo>
                  <a:cubicBezTo>
                    <a:pt x="213" y="25"/>
                    <a:pt x="213" y="100"/>
                    <a:pt x="250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>
              <a:extLst>
                <a:ext uri="{FF2B5EF4-FFF2-40B4-BE49-F238E27FC236}">
                  <a16:creationId xmlns:a16="http://schemas.microsoft.com/office/drawing/2014/main" id="{E8C73934-AC93-3FDA-80A8-A9BC2715CE08}"/>
                </a:ext>
              </a:extLst>
            </p:cNvPr>
            <p:cNvSpPr/>
            <p:nvPr/>
          </p:nvSpPr>
          <p:spPr>
            <a:xfrm>
              <a:off x="644875" y="2270600"/>
              <a:ext cx="60325" cy="237450"/>
            </a:xfrm>
            <a:custGeom>
              <a:avLst/>
              <a:gdLst/>
              <a:ahLst/>
              <a:cxnLst/>
              <a:rect l="l" t="t" r="r" b="b"/>
              <a:pathLst>
                <a:path w="2413" h="9498" extrusionOk="0">
                  <a:moveTo>
                    <a:pt x="76" y="9473"/>
                  </a:moveTo>
                  <a:cubicBezTo>
                    <a:pt x="776" y="7698"/>
                    <a:pt x="1488" y="6374"/>
                    <a:pt x="1675" y="4462"/>
                  </a:cubicBezTo>
                  <a:cubicBezTo>
                    <a:pt x="1838" y="2737"/>
                    <a:pt x="1438" y="1488"/>
                    <a:pt x="488" y="63"/>
                  </a:cubicBezTo>
                  <a:cubicBezTo>
                    <a:pt x="451" y="0"/>
                    <a:pt x="338" y="63"/>
                    <a:pt x="388" y="125"/>
                  </a:cubicBezTo>
                  <a:cubicBezTo>
                    <a:pt x="2413" y="3450"/>
                    <a:pt x="1275" y="6124"/>
                    <a:pt x="26" y="9448"/>
                  </a:cubicBezTo>
                  <a:cubicBezTo>
                    <a:pt x="1" y="9485"/>
                    <a:pt x="63" y="9498"/>
                    <a:pt x="76" y="9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6">
              <a:extLst>
                <a:ext uri="{FF2B5EF4-FFF2-40B4-BE49-F238E27FC236}">
                  <a16:creationId xmlns:a16="http://schemas.microsoft.com/office/drawing/2014/main" id="{263E06FE-3B75-1493-CACE-3671759D7199}"/>
                </a:ext>
              </a:extLst>
            </p:cNvPr>
            <p:cNvSpPr/>
            <p:nvPr/>
          </p:nvSpPr>
          <p:spPr>
            <a:xfrm>
              <a:off x="699875" y="2755475"/>
              <a:ext cx="49375" cy="31875"/>
            </a:xfrm>
            <a:custGeom>
              <a:avLst/>
              <a:gdLst/>
              <a:ahLst/>
              <a:cxnLst/>
              <a:rect l="l" t="t" r="r" b="b"/>
              <a:pathLst>
                <a:path w="1975" h="1275" extrusionOk="0">
                  <a:moveTo>
                    <a:pt x="75" y="1238"/>
                  </a:moveTo>
                  <a:cubicBezTo>
                    <a:pt x="163" y="813"/>
                    <a:pt x="363" y="425"/>
                    <a:pt x="775" y="238"/>
                  </a:cubicBezTo>
                  <a:cubicBezTo>
                    <a:pt x="1262" y="25"/>
                    <a:pt x="1850" y="288"/>
                    <a:pt x="1862" y="863"/>
                  </a:cubicBezTo>
                  <a:cubicBezTo>
                    <a:pt x="1862" y="938"/>
                    <a:pt x="1975" y="938"/>
                    <a:pt x="1975" y="863"/>
                  </a:cubicBezTo>
                  <a:cubicBezTo>
                    <a:pt x="1975" y="375"/>
                    <a:pt x="1550" y="0"/>
                    <a:pt x="1062" y="50"/>
                  </a:cubicBezTo>
                  <a:cubicBezTo>
                    <a:pt x="450" y="113"/>
                    <a:pt x="100" y="663"/>
                    <a:pt x="13" y="1213"/>
                  </a:cubicBezTo>
                  <a:cubicBezTo>
                    <a:pt x="0" y="1250"/>
                    <a:pt x="63" y="1275"/>
                    <a:pt x="75" y="1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6">
              <a:extLst>
                <a:ext uri="{FF2B5EF4-FFF2-40B4-BE49-F238E27FC236}">
                  <a16:creationId xmlns:a16="http://schemas.microsoft.com/office/drawing/2014/main" id="{5112E5ED-81A6-5503-82D3-2A879AF920A8}"/>
                </a:ext>
              </a:extLst>
            </p:cNvPr>
            <p:cNvSpPr/>
            <p:nvPr/>
          </p:nvSpPr>
          <p:spPr>
            <a:xfrm>
              <a:off x="674550" y="2510225"/>
              <a:ext cx="31600" cy="62500"/>
            </a:xfrm>
            <a:custGeom>
              <a:avLst/>
              <a:gdLst/>
              <a:ahLst/>
              <a:cxnLst/>
              <a:rect l="l" t="t" r="r" b="b"/>
              <a:pathLst>
                <a:path w="1264" h="2500" extrusionOk="0">
                  <a:moveTo>
                    <a:pt x="651" y="50"/>
                  </a:moveTo>
                  <a:cubicBezTo>
                    <a:pt x="638" y="350"/>
                    <a:pt x="701" y="650"/>
                    <a:pt x="838" y="925"/>
                  </a:cubicBezTo>
                  <a:cubicBezTo>
                    <a:pt x="1138" y="1625"/>
                    <a:pt x="838" y="2312"/>
                    <a:pt x="38" y="2412"/>
                  </a:cubicBezTo>
                  <a:cubicBezTo>
                    <a:pt x="1" y="2412"/>
                    <a:pt x="13" y="2487"/>
                    <a:pt x="51" y="2487"/>
                  </a:cubicBezTo>
                  <a:cubicBezTo>
                    <a:pt x="488" y="2500"/>
                    <a:pt x="888" y="2225"/>
                    <a:pt x="1038" y="1812"/>
                  </a:cubicBezTo>
                  <a:cubicBezTo>
                    <a:pt x="1263" y="1175"/>
                    <a:pt x="713" y="675"/>
                    <a:pt x="726" y="50"/>
                  </a:cubicBezTo>
                  <a:cubicBezTo>
                    <a:pt x="726" y="0"/>
                    <a:pt x="651" y="0"/>
                    <a:pt x="651" y="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6">
              <a:extLst>
                <a:ext uri="{FF2B5EF4-FFF2-40B4-BE49-F238E27FC236}">
                  <a16:creationId xmlns:a16="http://schemas.microsoft.com/office/drawing/2014/main" id="{6CE97253-D08B-A3EC-7B7C-1AAD0FF65B78}"/>
                </a:ext>
              </a:extLst>
            </p:cNvPr>
            <p:cNvSpPr/>
            <p:nvPr/>
          </p:nvSpPr>
          <p:spPr>
            <a:xfrm>
              <a:off x="658950" y="2543350"/>
              <a:ext cx="21575" cy="30625"/>
            </a:xfrm>
            <a:custGeom>
              <a:avLst/>
              <a:gdLst/>
              <a:ahLst/>
              <a:cxnLst/>
              <a:rect l="l" t="t" r="r" b="b"/>
              <a:pathLst>
                <a:path w="863" h="1225" extrusionOk="0">
                  <a:moveTo>
                    <a:pt x="800" y="1050"/>
                  </a:moveTo>
                  <a:cubicBezTo>
                    <a:pt x="288" y="1225"/>
                    <a:pt x="38" y="387"/>
                    <a:pt x="300" y="63"/>
                  </a:cubicBezTo>
                  <a:cubicBezTo>
                    <a:pt x="313" y="25"/>
                    <a:pt x="275" y="0"/>
                    <a:pt x="250" y="13"/>
                  </a:cubicBezTo>
                  <a:cubicBezTo>
                    <a:pt x="0" y="163"/>
                    <a:pt x="75" y="550"/>
                    <a:pt x="163" y="775"/>
                  </a:cubicBezTo>
                  <a:cubicBezTo>
                    <a:pt x="275" y="1062"/>
                    <a:pt x="525" y="1225"/>
                    <a:pt x="825" y="1112"/>
                  </a:cubicBezTo>
                  <a:cubicBezTo>
                    <a:pt x="862" y="1100"/>
                    <a:pt x="850" y="1025"/>
                    <a:pt x="800" y="10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>
              <a:extLst>
                <a:ext uri="{FF2B5EF4-FFF2-40B4-BE49-F238E27FC236}">
                  <a16:creationId xmlns:a16="http://schemas.microsoft.com/office/drawing/2014/main" id="{3476BFC1-9027-1863-0AAC-417D646176F9}"/>
                </a:ext>
              </a:extLst>
            </p:cNvPr>
            <p:cNvSpPr/>
            <p:nvPr/>
          </p:nvSpPr>
          <p:spPr>
            <a:xfrm>
              <a:off x="761725" y="2732675"/>
              <a:ext cx="56575" cy="81250"/>
            </a:xfrm>
            <a:custGeom>
              <a:avLst/>
              <a:gdLst/>
              <a:ahLst/>
              <a:cxnLst/>
              <a:rect l="l" t="t" r="r" b="b"/>
              <a:pathLst>
                <a:path w="2263" h="3250" extrusionOk="0">
                  <a:moveTo>
                    <a:pt x="50" y="88"/>
                  </a:moveTo>
                  <a:cubicBezTo>
                    <a:pt x="988" y="900"/>
                    <a:pt x="2062" y="1787"/>
                    <a:pt x="1875" y="3174"/>
                  </a:cubicBezTo>
                  <a:cubicBezTo>
                    <a:pt x="1875" y="3224"/>
                    <a:pt x="1950" y="3249"/>
                    <a:pt x="1962" y="3199"/>
                  </a:cubicBezTo>
                  <a:cubicBezTo>
                    <a:pt x="2262" y="1800"/>
                    <a:pt x="1050" y="825"/>
                    <a:pt x="88" y="38"/>
                  </a:cubicBezTo>
                  <a:cubicBezTo>
                    <a:pt x="50" y="0"/>
                    <a:pt x="1" y="63"/>
                    <a:pt x="38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>
              <a:extLst>
                <a:ext uri="{FF2B5EF4-FFF2-40B4-BE49-F238E27FC236}">
                  <a16:creationId xmlns:a16="http://schemas.microsoft.com/office/drawing/2014/main" id="{2A65EA10-FA9F-E4D3-63A7-9359E5C3E213}"/>
                </a:ext>
              </a:extLst>
            </p:cNvPr>
            <p:cNvSpPr/>
            <p:nvPr/>
          </p:nvSpPr>
          <p:spPr>
            <a:xfrm>
              <a:off x="710500" y="2553650"/>
              <a:ext cx="15325" cy="30950"/>
            </a:xfrm>
            <a:custGeom>
              <a:avLst/>
              <a:gdLst/>
              <a:ahLst/>
              <a:cxnLst/>
              <a:rect l="l" t="t" r="r" b="b"/>
              <a:pathLst>
                <a:path w="613" h="1238" extrusionOk="0">
                  <a:moveTo>
                    <a:pt x="25" y="63"/>
                  </a:moveTo>
                  <a:cubicBezTo>
                    <a:pt x="0" y="288"/>
                    <a:pt x="50" y="513"/>
                    <a:pt x="162" y="713"/>
                  </a:cubicBezTo>
                  <a:cubicBezTo>
                    <a:pt x="237" y="900"/>
                    <a:pt x="362" y="1075"/>
                    <a:pt x="525" y="1213"/>
                  </a:cubicBezTo>
                  <a:cubicBezTo>
                    <a:pt x="575" y="1238"/>
                    <a:pt x="612" y="1175"/>
                    <a:pt x="587" y="1138"/>
                  </a:cubicBezTo>
                  <a:cubicBezTo>
                    <a:pt x="300" y="850"/>
                    <a:pt x="125" y="463"/>
                    <a:pt x="113" y="63"/>
                  </a:cubicBezTo>
                  <a:cubicBezTo>
                    <a:pt x="113" y="0"/>
                    <a:pt x="25" y="0"/>
                    <a:pt x="25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>
              <a:extLst>
                <a:ext uri="{FF2B5EF4-FFF2-40B4-BE49-F238E27FC236}">
                  <a16:creationId xmlns:a16="http://schemas.microsoft.com/office/drawing/2014/main" id="{8C347030-A609-0AA1-F7B5-855FA51D6174}"/>
                </a:ext>
              </a:extLst>
            </p:cNvPr>
            <p:cNvSpPr/>
            <p:nvPr/>
          </p:nvSpPr>
          <p:spPr>
            <a:xfrm>
              <a:off x="710175" y="2550525"/>
              <a:ext cx="21900" cy="34400"/>
            </a:xfrm>
            <a:custGeom>
              <a:avLst/>
              <a:gdLst/>
              <a:ahLst/>
              <a:cxnLst/>
              <a:rect l="l" t="t" r="r" b="b"/>
              <a:pathLst>
                <a:path w="876" h="1376" extrusionOk="0">
                  <a:moveTo>
                    <a:pt x="638" y="1325"/>
                  </a:moveTo>
                  <a:cubicBezTo>
                    <a:pt x="875" y="838"/>
                    <a:pt x="575" y="225"/>
                    <a:pt x="101" y="25"/>
                  </a:cubicBezTo>
                  <a:cubicBezTo>
                    <a:pt x="38" y="0"/>
                    <a:pt x="1" y="100"/>
                    <a:pt x="51" y="125"/>
                  </a:cubicBezTo>
                  <a:cubicBezTo>
                    <a:pt x="475" y="313"/>
                    <a:pt x="763" y="825"/>
                    <a:pt x="550" y="1275"/>
                  </a:cubicBezTo>
                  <a:cubicBezTo>
                    <a:pt x="525" y="1325"/>
                    <a:pt x="613" y="1375"/>
                    <a:pt x="638" y="13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>
              <a:extLst>
                <a:ext uri="{FF2B5EF4-FFF2-40B4-BE49-F238E27FC236}">
                  <a16:creationId xmlns:a16="http://schemas.microsoft.com/office/drawing/2014/main" id="{2FD60034-9802-5E96-6F1D-BC077416497B}"/>
                </a:ext>
              </a:extLst>
            </p:cNvPr>
            <p:cNvSpPr/>
            <p:nvPr/>
          </p:nvSpPr>
          <p:spPr>
            <a:xfrm>
              <a:off x="669550" y="2216250"/>
              <a:ext cx="59700" cy="132175"/>
            </a:xfrm>
            <a:custGeom>
              <a:avLst/>
              <a:gdLst/>
              <a:ahLst/>
              <a:cxnLst/>
              <a:rect l="l" t="t" r="r" b="b"/>
              <a:pathLst>
                <a:path w="2388" h="5287" extrusionOk="0">
                  <a:moveTo>
                    <a:pt x="651" y="5211"/>
                  </a:moveTo>
                  <a:cubicBezTo>
                    <a:pt x="363" y="3674"/>
                    <a:pt x="51" y="375"/>
                    <a:pt x="2338" y="75"/>
                  </a:cubicBezTo>
                  <a:cubicBezTo>
                    <a:pt x="2388" y="75"/>
                    <a:pt x="2388" y="0"/>
                    <a:pt x="2338" y="0"/>
                  </a:cubicBezTo>
                  <a:cubicBezTo>
                    <a:pt x="1" y="212"/>
                    <a:pt x="263" y="3649"/>
                    <a:pt x="576" y="5236"/>
                  </a:cubicBezTo>
                  <a:cubicBezTo>
                    <a:pt x="588" y="5286"/>
                    <a:pt x="663" y="5261"/>
                    <a:pt x="651" y="5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>
              <a:extLst>
                <a:ext uri="{FF2B5EF4-FFF2-40B4-BE49-F238E27FC236}">
                  <a16:creationId xmlns:a16="http://schemas.microsoft.com/office/drawing/2014/main" id="{F927D6AA-CBB3-BA59-7F64-F2C882F2F441}"/>
                </a:ext>
              </a:extLst>
            </p:cNvPr>
            <p:cNvSpPr/>
            <p:nvPr/>
          </p:nvSpPr>
          <p:spPr>
            <a:xfrm>
              <a:off x="701750" y="2223100"/>
              <a:ext cx="65000" cy="61275"/>
            </a:xfrm>
            <a:custGeom>
              <a:avLst/>
              <a:gdLst/>
              <a:ahLst/>
              <a:cxnLst/>
              <a:rect l="l" t="t" r="r" b="b"/>
              <a:pathLst>
                <a:path w="2600" h="2451" extrusionOk="0">
                  <a:moveTo>
                    <a:pt x="75" y="976"/>
                  </a:moveTo>
                  <a:cubicBezTo>
                    <a:pt x="400" y="351"/>
                    <a:pt x="1162" y="88"/>
                    <a:pt x="1762" y="513"/>
                  </a:cubicBezTo>
                  <a:cubicBezTo>
                    <a:pt x="2300" y="888"/>
                    <a:pt x="2474" y="1863"/>
                    <a:pt x="1950" y="2325"/>
                  </a:cubicBezTo>
                  <a:cubicBezTo>
                    <a:pt x="1900" y="2375"/>
                    <a:pt x="1975" y="2450"/>
                    <a:pt x="2025" y="2400"/>
                  </a:cubicBezTo>
                  <a:cubicBezTo>
                    <a:pt x="2599" y="1913"/>
                    <a:pt x="2412" y="838"/>
                    <a:pt x="1825" y="438"/>
                  </a:cubicBezTo>
                  <a:cubicBezTo>
                    <a:pt x="1187" y="1"/>
                    <a:pt x="325" y="251"/>
                    <a:pt x="13" y="938"/>
                  </a:cubicBezTo>
                  <a:cubicBezTo>
                    <a:pt x="0" y="976"/>
                    <a:pt x="50" y="1013"/>
                    <a:pt x="75" y="9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>
              <a:extLst>
                <a:ext uri="{FF2B5EF4-FFF2-40B4-BE49-F238E27FC236}">
                  <a16:creationId xmlns:a16="http://schemas.microsoft.com/office/drawing/2014/main" id="{7DAD5E30-20EA-1603-4206-6F62F5D6566B}"/>
                </a:ext>
              </a:extLst>
            </p:cNvPr>
            <p:cNvSpPr/>
            <p:nvPr/>
          </p:nvSpPr>
          <p:spPr>
            <a:xfrm>
              <a:off x="709550" y="2258100"/>
              <a:ext cx="46900" cy="35950"/>
            </a:xfrm>
            <a:custGeom>
              <a:avLst/>
              <a:gdLst/>
              <a:ahLst/>
              <a:cxnLst/>
              <a:rect l="l" t="t" r="r" b="b"/>
              <a:pathLst>
                <a:path w="1876" h="1438" extrusionOk="0">
                  <a:moveTo>
                    <a:pt x="1788" y="713"/>
                  </a:moveTo>
                  <a:cubicBezTo>
                    <a:pt x="1600" y="1125"/>
                    <a:pt x="1138" y="1313"/>
                    <a:pt x="725" y="1150"/>
                  </a:cubicBezTo>
                  <a:cubicBezTo>
                    <a:pt x="288" y="963"/>
                    <a:pt x="163" y="513"/>
                    <a:pt x="288" y="88"/>
                  </a:cubicBezTo>
                  <a:cubicBezTo>
                    <a:pt x="300" y="38"/>
                    <a:pt x="225" y="1"/>
                    <a:pt x="213" y="51"/>
                  </a:cubicBezTo>
                  <a:cubicBezTo>
                    <a:pt x="1" y="513"/>
                    <a:pt x="213" y="1050"/>
                    <a:pt x="675" y="1250"/>
                  </a:cubicBezTo>
                  <a:cubicBezTo>
                    <a:pt x="1138" y="1438"/>
                    <a:pt x="1675" y="1225"/>
                    <a:pt x="1850" y="750"/>
                  </a:cubicBezTo>
                  <a:cubicBezTo>
                    <a:pt x="1875" y="713"/>
                    <a:pt x="1813" y="675"/>
                    <a:pt x="1800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>
              <a:extLst>
                <a:ext uri="{FF2B5EF4-FFF2-40B4-BE49-F238E27FC236}">
                  <a16:creationId xmlns:a16="http://schemas.microsoft.com/office/drawing/2014/main" id="{BF16A476-46D5-B322-FB10-C5496042B10B}"/>
                </a:ext>
              </a:extLst>
            </p:cNvPr>
            <p:cNvSpPr/>
            <p:nvPr/>
          </p:nvSpPr>
          <p:spPr>
            <a:xfrm>
              <a:off x="713300" y="2246550"/>
              <a:ext cx="30950" cy="17500"/>
            </a:xfrm>
            <a:custGeom>
              <a:avLst/>
              <a:gdLst/>
              <a:ahLst/>
              <a:cxnLst/>
              <a:rect l="l" t="t" r="r" b="b"/>
              <a:pathLst>
                <a:path w="1238" h="700" extrusionOk="0">
                  <a:moveTo>
                    <a:pt x="100" y="650"/>
                  </a:moveTo>
                  <a:cubicBezTo>
                    <a:pt x="75" y="63"/>
                    <a:pt x="1213" y="0"/>
                    <a:pt x="1025" y="613"/>
                  </a:cubicBezTo>
                  <a:cubicBezTo>
                    <a:pt x="1013" y="675"/>
                    <a:pt x="1100" y="688"/>
                    <a:pt x="1113" y="638"/>
                  </a:cubicBezTo>
                  <a:cubicBezTo>
                    <a:pt x="1238" y="350"/>
                    <a:pt x="975" y="75"/>
                    <a:pt x="688" y="75"/>
                  </a:cubicBezTo>
                  <a:cubicBezTo>
                    <a:pt x="388" y="75"/>
                    <a:pt x="1" y="313"/>
                    <a:pt x="26" y="650"/>
                  </a:cubicBezTo>
                  <a:cubicBezTo>
                    <a:pt x="26" y="700"/>
                    <a:pt x="113" y="700"/>
                    <a:pt x="100" y="6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>
              <a:extLst>
                <a:ext uri="{FF2B5EF4-FFF2-40B4-BE49-F238E27FC236}">
                  <a16:creationId xmlns:a16="http://schemas.microsoft.com/office/drawing/2014/main" id="{0980FB43-6ABF-11FF-B7AB-F0A4DDED6AA4}"/>
                </a:ext>
              </a:extLst>
            </p:cNvPr>
            <p:cNvSpPr/>
            <p:nvPr/>
          </p:nvSpPr>
          <p:spPr>
            <a:xfrm>
              <a:off x="703000" y="2492725"/>
              <a:ext cx="71550" cy="55325"/>
            </a:xfrm>
            <a:custGeom>
              <a:avLst/>
              <a:gdLst/>
              <a:ahLst/>
              <a:cxnLst/>
              <a:rect l="l" t="t" r="r" b="b"/>
              <a:pathLst>
                <a:path w="2862" h="2213" extrusionOk="0">
                  <a:moveTo>
                    <a:pt x="50" y="1838"/>
                  </a:moveTo>
                  <a:cubicBezTo>
                    <a:pt x="1312" y="2213"/>
                    <a:pt x="2749" y="1438"/>
                    <a:pt x="2862" y="38"/>
                  </a:cubicBezTo>
                  <a:cubicBezTo>
                    <a:pt x="2862" y="13"/>
                    <a:pt x="2812" y="1"/>
                    <a:pt x="2799" y="38"/>
                  </a:cubicBezTo>
                  <a:cubicBezTo>
                    <a:pt x="2474" y="1300"/>
                    <a:pt x="1400" y="2113"/>
                    <a:pt x="75" y="1763"/>
                  </a:cubicBezTo>
                  <a:cubicBezTo>
                    <a:pt x="25" y="1750"/>
                    <a:pt x="0" y="1825"/>
                    <a:pt x="50" y="1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>
              <a:extLst>
                <a:ext uri="{FF2B5EF4-FFF2-40B4-BE49-F238E27FC236}">
                  <a16:creationId xmlns:a16="http://schemas.microsoft.com/office/drawing/2014/main" id="{2DFBCEBE-680A-6398-0359-64BE188B0C0D}"/>
                </a:ext>
              </a:extLst>
            </p:cNvPr>
            <p:cNvSpPr/>
            <p:nvPr/>
          </p:nvSpPr>
          <p:spPr>
            <a:xfrm>
              <a:off x="779850" y="2847325"/>
              <a:ext cx="15325" cy="20025"/>
            </a:xfrm>
            <a:custGeom>
              <a:avLst/>
              <a:gdLst/>
              <a:ahLst/>
              <a:cxnLst/>
              <a:rect l="l" t="t" r="r" b="b"/>
              <a:pathLst>
                <a:path w="613" h="801" extrusionOk="0">
                  <a:moveTo>
                    <a:pt x="63" y="113"/>
                  </a:moveTo>
                  <a:cubicBezTo>
                    <a:pt x="288" y="263"/>
                    <a:pt x="450" y="488"/>
                    <a:pt x="513" y="750"/>
                  </a:cubicBezTo>
                  <a:cubicBezTo>
                    <a:pt x="525" y="800"/>
                    <a:pt x="613" y="800"/>
                    <a:pt x="613" y="738"/>
                  </a:cubicBezTo>
                  <a:cubicBezTo>
                    <a:pt x="575" y="438"/>
                    <a:pt x="388" y="163"/>
                    <a:pt x="113" y="25"/>
                  </a:cubicBezTo>
                  <a:cubicBezTo>
                    <a:pt x="50" y="0"/>
                    <a:pt x="0" y="88"/>
                    <a:pt x="63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>
              <a:extLst>
                <a:ext uri="{FF2B5EF4-FFF2-40B4-BE49-F238E27FC236}">
                  <a16:creationId xmlns:a16="http://schemas.microsoft.com/office/drawing/2014/main" id="{4530E87D-319C-2A25-D1BF-B63CC9B87616}"/>
                </a:ext>
              </a:extLst>
            </p:cNvPr>
            <p:cNvSpPr/>
            <p:nvPr/>
          </p:nvSpPr>
          <p:spPr>
            <a:xfrm>
              <a:off x="792975" y="2850750"/>
              <a:ext cx="5950" cy="16900"/>
            </a:xfrm>
            <a:custGeom>
              <a:avLst/>
              <a:gdLst/>
              <a:ahLst/>
              <a:cxnLst/>
              <a:rect l="l" t="t" r="r" b="b"/>
              <a:pathLst>
                <a:path w="238" h="676" extrusionOk="0">
                  <a:moveTo>
                    <a:pt x="125" y="613"/>
                  </a:moveTo>
                  <a:cubicBezTo>
                    <a:pt x="200" y="451"/>
                    <a:pt x="238" y="251"/>
                    <a:pt x="200" y="76"/>
                  </a:cubicBezTo>
                  <a:cubicBezTo>
                    <a:pt x="188" y="1"/>
                    <a:pt x="100" y="26"/>
                    <a:pt x="88" y="88"/>
                  </a:cubicBezTo>
                  <a:cubicBezTo>
                    <a:pt x="100" y="251"/>
                    <a:pt x="63" y="426"/>
                    <a:pt x="13" y="588"/>
                  </a:cubicBezTo>
                  <a:cubicBezTo>
                    <a:pt x="0" y="651"/>
                    <a:pt x="100" y="676"/>
                    <a:pt x="125" y="6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>
              <a:extLst>
                <a:ext uri="{FF2B5EF4-FFF2-40B4-BE49-F238E27FC236}">
                  <a16:creationId xmlns:a16="http://schemas.microsoft.com/office/drawing/2014/main" id="{EB70DD7D-C14E-C4DE-99CF-0AD04744E613}"/>
                </a:ext>
              </a:extLst>
            </p:cNvPr>
            <p:cNvSpPr/>
            <p:nvPr/>
          </p:nvSpPr>
          <p:spPr>
            <a:xfrm>
              <a:off x="775150" y="2839500"/>
              <a:ext cx="7525" cy="9400"/>
            </a:xfrm>
            <a:custGeom>
              <a:avLst/>
              <a:gdLst/>
              <a:ahLst/>
              <a:cxnLst/>
              <a:rect l="l" t="t" r="r" b="b"/>
              <a:pathLst>
                <a:path w="301" h="376" extrusionOk="0">
                  <a:moveTo>
                    <a:pt x="226" y="276"/>
                  </a:moveTo>
                  <a:cubicBezTo>
                    <a:pt x="201" y="213"/>
                    <a:pt x="213" y="151"/>
                    <a:pt x="263" y="113"/>
                  </a:cubicBezTo>
                  <a:cubicBezTo>
                    <a:pt x="301" y="76"/>
                    <a:pt x="263" y="1"/>
                    <a:pt x="213" y="26"/>
                  </a:cubicBezTo>
                  <a:cubicBezTo>
                    <a:pt x="76" y="76"/>
                    <a:pt x="1" y="263"/>
                    <a:pt x="163" y="351"/>
                  </a:cubicBezTo>
                  <a:cubicBezTo>
                    <a:pt x="213" y="376"/>
                    <a:pt x="276" y="313"/>
                    <a:pt x="226" y="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>
              <a:extLst>
                <a:ext uri="{FF2B5EF4-FFF2-40B4-BE49-F238E27FC236}">
                  <a16:creationId xmlns:a16="http://schemas.microsoft.com/office/drawing/2014/main" id="{552C4557-1B92-9CED-0C21-20E046EC123A}"/>
                </a:ext>
              </a:extLst>
            </p:cNvPr>
            <p:cNvSpPr/>
            <p:nvPr/>
          </p:nvSpPr>
          <p:spPr>
            <a:xfrm>
              <a:off x="780775" y="2821400"/>
              <a:ext cx="15650" cy="20325"/>
            </a:xfrm>
            <a:custGeom>
              <a:avLst/>
              <a:gdLst/>
              <a:ahLst/>
              <a:cxnLst/>
              <a:rect l="l" t="t" r="r" b="b"/>
              <a:pathLst>
                <a:path w="626" h="813" extrusionOk="0">
                  <a:moveTo>
                    <a:pt x="88" y="787"/>
                  </a:moveTo>
                  <a:cubicBezTo>
                    <a:pt x="338" y="625"/>
                    <a:pt x="626" y="363"/>
                    <a:pt x="563" y="50"/>
                  </a:cubicBezTo>
                  <a:cubicBezTo>
                    <a:pt x="538" y="0"/>
                    <a:pt x="488" y="0"/>
                    <a:pt x="463" y="50"/>
                  </a:cubicBezTo>
                  <a:cubicBezTo>
                    <a:pt x="413" y="313"/>
                    <a:pt x="263" y="550"/>
                    <a:pt x="38" y="712"/>
                  </a:cubicBezTo>
                  <a:cubicBezTo>
                    <a:pt x="1" y="750"/>
                    <a:pt x="51" y="812"/>
                    <a:pt x="88" y="7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>
              <a:extLst>
                <a:ext uri="{FF2B5EF4-FFF2-40B4-BE49-F238E27FC236}">
                  <a16:creationId xmlns:a16="http://schemas.microsoft.com/office/drawing/2014/main" id="{EC6FB37B-8D1B-D2A0-AD58-C4036AA06811}"/>
                </a:ext>
              </a:extLst>
            </p:cNvPr>
            <p:cNvSpPr/>
            <p:nvPr/>
          </p:nvSpPr>
          <p:spPr>
            <a:xfrm>
              <a:off x="790475" y="2821700"/>
              <a:ext cx="10325" cy="24400"/>
            </a:xfrm>
            <a:custGeom>
              <a:avLst/>
              <a:gdLst/>
              <a:ahLst/>
              <a:cxnLst/>
              <a:rect l="l" t="t" r="r" b="b"/>
              <a:pathLst>
                <a:path w="413" h="976" extrusionOk="0">
                  <a:moveTo>
                    <a:pt x="113" y="126"/>
                  </a:moveTo>
                  <a:cubicBezTo>
                    <a:pt x="288" y="363"/>
                    <a:pt x="225" y="625"/>
                    <a:pt x="50" y="838"/>
                  </a:cubicBezTo>
                  <a:cubicBezTo>
                    <a:pt x="0" y="900"/>
                    <a:pt x="75" y="975"/>
                    <a:pt x="138" y="925"/>
                  </a:cubicBezTo>
                  <a:cubicBezTo>
                    <a:pt x="375" y="700"/>
                    <a:pt x="413" y="313"/>
                    <a:pt x="200" y="51"/>
                  </a:cubicBezTo>
                  <a:cubicBezTo>
                    <a:pt x="163" y="1"/>
                    <a:pt x="75" y="76"/>
                    <a:pt x="113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>
              <a:extLst>
                <a:ext uri="{FF2B5EF4-FFF2-40B4-BE49-F238E27FC236}">
                  <a16:creationId xmlns:a16="http://schemas.microsoft.com/office/drawing/2014/main" id="{887E8B3F-9ADD-FE90-2A6B-405A75F38B7E}"/>
                </a:ext>
              </a:extLst>
            </p:cNvPr>
            <p:cNvSpPr/>
            <p:nvPr/>
          </p:nvSpPr>
          <p:spPr>
            <a:xfrm>
              <a:off x="790150" y="2842625"/>
              <a:ext cx="8150" cy="14100"/>
            </a:xfrm>
            <a:custGeom>
              <a:avLst/>
              <a:gdLst/>
              <a:ahLst/>
              <a:cxnLst/>
              <a:rect l="l" t="t" r="r" b="b"/>
              <a:pathLst>
                <a:path w="326" h="564" extrusionOk="0">
                  <a:moveTo>
                    <a:pt x="63" y="138"/>
                  </a:moveTo>
                  <a:cubicBezTo>
                    <a:pt x="151" y="238"/>
                    <a:pt x="201" y="363"/>
                    <a:pt x="213" y="501"/>
                  </a:cubicBezTo>
                  <a:cubicBezTo>
                    <a:pt x="226" y="563"/>
                    <a:pt x="313" y="538"/>
                    <a:pt x="313" y="488"/>
                  </a:cubicBezTo>
                  <a:cubicBezTo>
                    <a:pt x="326" y="326"/>
                    <a:pt x="263" y="163"/>
                    <a:pt x="138" y="63"/>
                  </a:cubicBezTo>
                  <a:cubicBezTo>
                    <a:pt x="88" y="1"/>
                    <a:pt x="1" y="88"/>
                    <a:pt x="63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>
              <a:extLst>
                <a:ext uri="{FF2B5EF4-FFF2-40B4-BE49-F238E27FC236}">
                  <a16:creationId xmlns:a16="http://schemas.microsoft.com/office/drawing/2014/main" id="{065B7049-4455-1C46-DF98-DB5C5B4B4CAD}"/>
                </a:ext>
              </a:extLst>
            </p:cNvPr>
            <p:cNvSpPr/>
            <p:nvPr/>
          </p:nvSpPr>
          <p:spPr>
            <a:xfrm>
              <a:off x="799850" y="2837000"/>
              <a:ext cx="12500" cy="14400"/>
            </a:xfrm>
            <a:custGeom>
              <a:avLst/>
              <a:gdLst/>
              <a:ahLst/>
              <a:cxnLst/>
              <a:rect l="l" t="t" r="r" b="b"/>
              <a:pathLst>
                <a:path w="500" h="576" extrusionOk="0">
                  <a:moveTo>
                    <a:pt x="25" y="288"/>
                  </a:moveTo>
                  <a:cubicBezTo>
                    <a:pt x="38" y="413"/>
                    <a:pt x="75" y="538"/>
                    <a:pt x="225" y="563"/>
                  </a:cubicBezTo>
                  <a:cubicBezTo>
                    <a:pt x="338" y="576"/>
                    <a:pt x="437" y="488"/>
                    <a:pt x="437" y="363"/>
                  </a:cubicBezTo>
                  <a:cubicBezTo>
                    <a:pt x="500" y="63"/>
                    <a:pt x="38" y="1"/>
                    <a:pt x="13" y="313"/>
                  </a:cubicBezTo>
                  <a:cubicBezTo>
                    <a:pt x="0" y="388"/>
                    <a:pt x="125" y="401"/>
                    <a:pt x="150" y="326"/>
                  </a:cubicBezTo>
                  <a:cubicBezTo>
                    <a:pt x="150" y="313"/>
                    <a:pt x="150" y="301"/>
                    <a:pt x="163" y="288"/>
                  </a:cubicBezTo>
                  <a:cubicBezTo>
                    <a:pt x="163" y="201"/>
                    <a:pt x="25" y="201"/>
                    <a:pt x="25" y="2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inking-Demo">
            <a:hlinkClick r:id="" action="ppaction://media"/>
            <a:extLst>
              <a:ext uri="{FF2B5EF4-FFF2-40B4-BE49-F238E27FC236}">
                <a16:creationId xmlns:a16="http://schemas.microsoft.com/office/drawing/2014/main" id="{ABCC2EEF-C9F6-17A8-DF80-7ACEFEE3D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000" y="951750"/>
            <a:ext cx="5760000" cy="32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246035-0B03-B787-95CD-823010632518}"/>
              </a:ext>
            </a:extLst>
          </p:cNvPr>
          <p:cNvSpPr txBox="1"/>
          <p:nvPr/>
        </p:nvSpPr>
        <p:spPr>
          <a:xfrm>
            <a:off x="2104016" y="4534021"/>
            <a:ext cx="4935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dk1"/>
                </a:solidFill>
                <a:latin typeface="Libre Baskerville" panose="02000000000000000000" pitchFamily="2" charset="0"/>
                <a:sym typeface="Source Sans 3"/>
              </a:rPr>
              <a:t>Graphics and Mechanics are not representative of final product. Early demonstration only.</a:t>
            </a:r>
          </a:p>
        </p:txBody>
      </p:sp>
    </p:spTree>
    <p:extLst>
      <p:ext uri="{BB962C8B-B14F-4D97-AF65-F5344CB8AC3E}">
        <p14:creationId xmlns:p14="http://schemas.microsoft.com/office/powerpoint/2010/main" val="719804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49"/>
          <p:cNvSpPr/>
          <p:nvPr/>
        </p:nvSpPr>
        <p:spPr>
          <a:xfrm>
            <a:off x="4689475" y="758450"/>
            <a:ext cx="3731400" cy="3731400"/>
          </a:xfrm>
          <a:prstGeom prst="plaque">
            <a:avLst>
              <a:gd name="adj" fmla="val 55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3" name="Google Shape;3473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2519" b="12519"/>
          <a:stretch/>
        </p:blipFill>
        <p:spPr>
          <a:xfrm>
            <a:off x="4931805" y="1000781"/>
            <a:ext cx="3246890" cy="3246889"/>
          </a:xfrm>
          <a:prstGeom prst="rect">
            <a:avLst/>
          </a:prstGeom>
        </p:spPr>
      </p:pic>
      <p:sp>
        <p:nvSpPr>
          <p:cNvPr id="3474" name="Google Shape;3474;p49"/>
          <p:cNvSpPr txBox="1">
            <a:spLocks noGrp="1"/>
          </p:cNvSpPr>
          <p:nvPr>
            <p:ph type="title"/>
          </p:nvPr>
        </p:nvSpPr>
        <p:spPr>
          <a:xfrm>
            <a:off x="720000" y="1370888"/>
            <a:ext cx="3519600" cy="15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‘Our friend Mike Brady from Oceanliner Designs’</a:t>
            </a:r>
            <a:endParaRPr sz="1800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1"/>
          </p:nvPr>
        </p:nvSpPr>
        <p:spPr>
          <a:xfrm>
            <a:off x="720000" y="2875612"/>
            <a:ext cx="3519600" cy="161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Libre Baskerville" panose="02000000000000000000" pitchFamily="2" charset="0"/>
              </a:rPr>
              <a:t>Mike Brady runs the popular YouTube channel Oceanliner Designs. Sponsoring his content will allow the game to reach a large audience of maritime enthusiasts.</a:t>
            </a:r>
            <a:endParaRPr sz="1200" dirty="0">
              <a:latin typeface="Libre Baskerville" panose="02000000000000000000" pitchFamily="2" charset="0"/>
            </a:endParaRPr>
          </a:p>
        </p:txBody>
      </p:sp>
      <p:pic>
        <p:nvPicPr>
          <p:cNvPr id="3" name="Picture 2" descr="A black circle with white text and a ship silhouette&#10;&#10;Description automatically generated">
            <a:extLst>
              <a:ext uri="{FF2B5EF4-FFF2-40B4-BE49-F238E27FC236}">
                <a16:creationId xmlns:a16="http://schemas.microsoft.com/office/drawing/2014/main" id="{F4C9DD77-B71F-41C3-D6C2-043FCD37A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8750" l="1250" r="96875">
                        <a14:foregroundMark x1="60000" y1="15625" x2="26875" y2="11875"/>
                        <a14:foregroundMark x1="44375" y1="6875" x2="18750" y2="33125"/>
                        <a14:foregroundMark x1="18750" y1="33125" x2="20625" y2="72500"/>
                        <a14:foregroundMark x1="20625" y1="72500" x2="70000" y2="75625"/>
                        <a14:foregroundMark x1="70000" y1="75625" x2="64375" y2="20625"/>
                        <a14:foregroundMark x1="64375" y1="20625" x2="35625" y2="11875"/>
                        <a14:foregroundMark x1="60625" y1="33125" x2="41250" y2="58125"/>
                        <a14:foregroundMark x1="41250" y1="58125" x2="55625" y2="65625"/>
                        <a14:foregroundMark x1="58125" y1="33750" x2="35625" y2="45000"/>
                        <a14:foregroundMark x1="46250" y1="5000" x2="15625" y2="25000"/>
                        <a14:foregroundMark x1="15625" y1="25000" x2="6250" y2="60625"/>
                        <a14:foregroundMark x1="6250" y1="60625" x2="26250" y2="86250"/>
                        <a14:foregroundMark x1="26250" y1="86250" x2="72500" y2="86250"/>
                        <a14:foregroundMark x1="72500" y1="86250" x2="90000" y2="46250"/>
                        <a14:foregroundMark x1="90000" y1="46250" x2="59375" y2="11250"/>
                        <a14:foregroundMark x1="59375" y1="11250" x2="27500" y2="25625"/>
                        <a14:foregroundMark x1="27500" y1="25625" x2="36875" y2="71250"/>
                        <a14:foregroundMark x1="36875" y1="71250" x2="65625" y2="56250"/>
                        <a14:foregroundMark x1="65625" y1="56250" x2="30625" y2="64375"/>
                        <a14:foregroundMark x1="30625" y1="64375" x2="61250" y2="85000"/>
                        <a14:foregroundMark x1="61250" y1="85000" x2="80625" y2="55000"/>
                        <a14:foregroundMark x1="80625" y1="55000" x2="55625" y2="24375"/>
                        <a14:foregroundMark x1="55625" y1="24375" x2="24375" y2="33750"/>
                        <a14:foregroundMark x1="24375" y1="33750" x2="22500" y2="68750"/>
                        <a14:foregroundMark x1="22500" y1="68750" x2="44375" y2="73750"/>
                        <a14:foregroundMark x1="40000" y1="5000" x2="55625" y2="6875"/>
                        <a14:foregroundMark x1="51875" y1="5000" x2="65000" y2="9375"/>
                        <a14:foregroundMark x1="56875" y1="3125" x2="68750" y2="8125"/>
                        <a14:foregroundMark x1="78750" y1="12500" x2="93125" y2="35000"/>
                        <a14:foregroundMark x1="88125" y1="27500" x2="96875" y2="57500"/>
                        <a14:foregroundMark x1="96875" y1="57500" x2="95625" y2="59375"/>
                        <a14:foregroundMark x1="15625" y1="26875" x2="2500" y2="58125"/>
                        <a14:foregroundMark x1="2500" y1="58125" x2="8750" y2="67500"/>
                        <a14:foregroundMark x1="30000" y1="86250" x2="63750" y2="94375"/>
                        <a14:foregroundMark x1="63750" y1="94375" x2="64375" y2="93750"/>
                        <a14:foregroundMark x1="33125" y1="47500" x2="51250" y2="53750"/>
                        <a14:foregroundMark x1="43125" y1="49375" x2="71875" y2="57500"/>
                        <a14:foregroundMark x1="60000" y1="43125" x2="88750" y2="51250"/>
                        <a14:foregroundMark x1="68750" y1="57500" x2="46875" y2="78125"/>
                        <a14:foregroundMark x1="73750" y1="62500" x2="38750" y2="74375"/>
                        <a14:foregroundMark x1="57500" y1="50625" x2="35000" y2="70625"/>
                        <a14:foregroundMark x1="66875" y1="20000" x2="83125" y2="48125"/>
                        <a14:foregroundMark x1="83125" y1="48125" x2="83125" y2="48125"/>
                        <a14:foregroundMark x1="59375" y1="86875" x2="49375" y2="98750"/>
                        <a14:foregroundMark x1="43750" y1="18750" x2="45625" y2="2500"/>
                        <a14:foregroundMark x1="23125" y1="47500" x2="1250" y2="52500"/>
                        <a14:foregroundMark x1="51875" y1="45000" x2="93750" y2="51250"/>
                        <a14:foregroundMark x1="81250" y1="48125" x2="95625" y2="51250"/>
                        <a14:backgroundMark x1="12500" y1="7500" x2="8125" y2="1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610" y="3455865"/>
            <a:ext cx="720000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construction Era and the Gilded Age - History - 11th grade by Slidesgo">
  <a:themeElements>
    <a:clrScheme name="Simple Light">
      <a:dk1>
        <a:srgbClr val="35240A"/>
      </a:dk1>
      <a:lt1>
        <a:srgbClr val="DED6C2"/>
      </a:lt1>
      <a:dk2>
        <a:srgbClr val="9B794E"/>
      </a:dk2>
      <a:lt2>
        <a:srgbClr val="724711"/>
      </a:lt2>
      <a:accent1>
        <a:srgbClr val="5E380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2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1931</Words>
  <Application>Microsoft Office PowerPoint</Application>
  <PresentationFormat>On-screen Show (16:9)</PresentationFormat>
  <Paragraphs>272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Effra-Medium</vt:lpstr>
      <vt:lpstr>Libre Baskerville</vt:lpstr>
      <vt:lpstr>Nunito Light</vt:lpstr>
      <vt:lpstr>Source Sans 3</vt:lpstr>
      <vt:lpstr>Source Sans 3 Light</vt:lpstr>
      <vt:lpstr>Reconstruction Era and the Gilded Age - History - 11th grade by Slidesgo</vt:lpstr>
      <vt:lpstr>Ocean Liner Tycoon</vt:lpstr>
      <vt:lpstr>What is Ocean Liner Tycoon?</vt:lpstr>
      <vt:lpstr>What is Ocean Liner Tycoon?</vt:lpstr>
      <vt:lpstr>The Gameplay Loop</vt:lpstr>
      <vt:lpstr>Cutaway View</vt:lpstr>
      <vt:lpstr>Target Audience</vt:lpstr>
      <vt:lpstr>‘The Natural Predator of the Ocean Liner’</vt:lpstr>
      <vt:lpstr>PowerPoint Presentation</vt:lpstr>
      <vt:lpstr>‘Our friend Mike Brady from Oceanliner Designs’</vt:lpstr>
      <vt:lpstr>Maximising Engagement</vt:lpstr>
      <vt:lpstr>Monetisation Plan</vt:lpstr>
      <vt:lpstr>Competitors What’s different about ‘Ocean Liner Tycoon’?</vt:lpstr>
      <vt:lpstr>The Team</vt:lpstr>
      <vt:lpstr>Development Timeline</vt:lpstr>
      <vt:lpstr>Cost Overview</vt:lpstr>
      <vt:lpstr>Software Costs?</vt:lpstr>
      <vt:lpstr>Why We Need a Publisher</vt:lpstr>
      <vt:lpstr>Any Questions?</vt:lpstr>
      <vt:lpstr>Cost Breakdown</vt:lpstr>
      <vt:lpstr>Revenue Estimates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Stenson</cp:lastModifiedBy>
  <cp:revision>527</cp:revision>
  <dcterms:modified xsi:type="dcterms:W3CDTF">2024-12-18T13:03:13Z</dcterms:modified>
</cp:coreProperties>
</file>